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5"/>
  </p:notesMasterIdLst>
  <p:handoutMasterIdLst>
    <p:handoutMasterId r:id="rId26"/>
  </p:handoutMasterIdLst>
  <p:sldIdLst>
    <p:sldId id="332" r:id="rId4"/>
    <p:sldId id="392" r:id="rId5"/>
    <p:sldId id="393" r:id="rId6"/>
    <p:sldId id="377" r:id="rId7"/>
    <p:sldId id="378" r:id="rId8"/>
    <p:sldId id="379" r:id="rId9"/>
    <p:sldId id="395" r:id="rId10"/>
    <p:sldId id="380" r:id="rId11"/>
    <p:sldId id="381" r:id="rId12"/>
    <p:sldId id="394" r:id="rId13"/>
    <p:sldId id="383" r:id="rId14"/>
    <p:sldId id="390" r:id="rId15"/>
    <p:sldId id="382" r:id="rId16"/>
    <p:sldId id="384" r:id="rId17"/>
    <p:sldId id="389" r:id="rId18"/>
    <p:sldId id="385" r:id="rId19"/>
    <p:sldId id="396" r:id="rId20"/>
    <p:sldId id="386" r:id="rId21"/>
    <p:sldId id="387" r:id="rId22"/>
    <p:sldId id="388" r:id="rId23"/>
    <p:sldId id="391" r:id="rId24"/>
  </p:sldIdLst>
  <p:sldSz cx="9144000" cy="5143500" type="screen16x9"/>
  <p:notesSz cx="7099300" cy="10234613"/>
  <p:defaultTextStyle>
    <a:defPPr>
      <a:defRPr lang="zh-CN"/>
    </a:defPPr>
    <a:lvl1pPr marL="0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2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3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4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06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7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28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88" algn="l" defTabSz="9141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426" userDrawn="1">
          <p15:clr>
            <a:srgbClr val="A4A3A4"/>
          </p15:clr>
        </p15:guide>
        <p15:guide id="4" orient="horz" pos="1121" userDrawn="1">
          <p15:clr>
            <a:srgbClr val="A4A3A4"/>
          </p15:clr>
        </p15:guide>
        <p15:guide id="5" orient="horz" pos="2028" userDrawn="1">
          <p15:clr>
            <a:srgbClr val="A4A3A4"/>
          </p15:clr>
        </p15:guide>
        <p15:guide id="6" orient="horz" pos="667" userDrawn="1">
          <p15:clr>
            <a:srgbClr val="A4A3A4"/>
          </p15:clr>
        </p15:guide>
        <p15:guide id="7" pos="5511" userDrawn="1">
          <p15:clr>
            <a:srgbClr val="A4A3A4"/>
          </p15:clr>
        </p15:guide>
        <p15:guide id="8" pos="2835" userDrawn="1">
          <p15:clr>
            <a:srgbClr val="A4A3A4"/>
          </p15:clr>
        </p15:guide>
        <p15:guide id="9" orient="horz" pos="2754" userDrawn="1">
          <p15:clr>
            <a:srgbClr val="A4A3A4"/>
          </p15:clr>
        </p15:guide>
        <p15:guide id="10" pos="476" userDrawn="1">
          <p15:clr>
            <a:srgbClr val="A4A3A4"/>
          </p15:clr>
        </p15:guide>
        <p15:guide id="11" pos="3515" userDrawn="1">
          <p15:clr>
            <a:srgbClr val="A4A3A4"/>
          </p15:clr>
        </p15:guide>
        <p15:guide id="12" pos="1837" userDrawn="1">
          <p15:clr>
            <a:srgbClr val="A4A3A4"/>
          </p15:clr>
        </p15:guide>
        <p15:guide id="13" pos="1474" userDrawn="1">
          <p15:clr>
            <a:srgbClr val="A4A3A4"/>
          </p15:clr>
        </p15:guide>
        <p15:guide id="14" pos="4649" userDrawn="1">
          <p15:clr>
            <a:srgbClr val="A4A3A4"/>
          </p15:clr>
        </p15:guide>
        <p15:guide id="15" orient="horz" pos="1892" userDrawn="1">
          <p15:clr>
            <a:srgbClr val="A4A3A4"/>
          </p15:clr>
        </p15:guide>
        <p15:guide id="16" orient="horz" pos="985" userDrawn="1">
          <p15:clr>
            <a:srgbClr val="A4A3A4"/>
          </p15:clr>
        </p15:guide>
        <p15:guide id="17" orient="horz" pos="894" userDrawn="1">
          <p15:clr>
            <a:srgbClr val="A4A3A4"/>
          </p15:clr>
        </p15:guide>
        <p15:guide id="18" pos="11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8DC63F"/>
    <a:srgbClr val="7F7F7F"/>
    <a:srgbClr val="96BB62"/>
    <a:srgbClr val="A6A6A6"/>
    <a:srgbClr val="EFEFEF"/>
    <a:srgbClr val="649B18"/>
    <a:srgbClr val="9CC06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2764" autoAdjust="0"/>
  </p:normalViewPr>
  <p:slideViewPr>
    <p:cSldViewPr>
      <p:cViewPr varScale="1">
        <p:scale>
          <a:sx n="89" d="100"/>
          <a:sy n="89" d="100"/>
        </p:scale>
        <p:origin x="600" y="52"/>
      </p:cViewPr>
      <p:guideLst>
        <p:guide orient="horz" pos="1575"/>
        <p:guide pos="2426"/>
        <p:guide orient="horz" pos="1121"/>
        <p:guide orient="horz" pos="2028"/>
        <p:guide orient="horz" pos="667"/>
        <p:guide pos="5511"/>
        <p:guide pos="2835"/>
        <p:guide orient="horz" pos="2754"/>
        <p:guide pos="476"/>
        <p:guide pos="3515"/>
        <p:guide pos="1837"/>
        <p:guide pos="1474"/>
        <p:guide pos="4649"/>
        <p:guide orient="horz" pos="1892"/>
        <p:guide orient="horz" pos="985"/>
        <p:guide orient="horz" pos="894"/>
        <p:guide pos="11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48" d="100"/>
          <a:sy n="48" d="100"/>
        </p:scale>
        <p:origin x="-298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3487954553555"/>
          <c:y val="0.20414662315643134"/>
          <c:w val="0.51197985415169045"/>
          <c:h val="0.781309143692735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DC63F"/>
            </a:solidFill>
          </c:spPr>
          <c:dPt>
            <c:idx val="0"/>
            <c:bubble3D val="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3-407C-B8AF-2A1011D2C10C}"/>
              </c:ext>
            </c:extLst>
          </c:dPt>
          <c:dPt>
            <c:idx val="1"/>
            <c:bubble3D val="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3-407C-B8AF-2A1011D2C10C}"/>
              </c:ext>
            </c:extLst>
          </c:dPt>
          <c:dPt>
            <c:idx val="2"/>
            <c:bubble3D val="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3-407C-B8AF-2A1011D2C10C}"/>
              </c:ext>
            </c:extLst>
          </c:dPt>
          <c:dPt>
            <c:idx val="3"/>
            <c:bubble3D val="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3-407C-B8AF-2A1011D2C10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B3-407C-B8AF-2A1011D2C1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EB3-407C-B8AF-2A1011D2C1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EB3-407C-B8AF-2A1011D2C1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EB3-407C-B8AF-2A1011D2C1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EB3-407C-B8AF-2A1011D2C10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EB3-407C-B8AF-2A1011D2C1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EB3-407C-B8AF-2A1011D2C10C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EB3-407C-B8AF-2A1011D2C10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EB3-407C-B8AF-2A1011D2C10C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EB3-407C-B8AF-2A1011D2C10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EB3-407C-B8AF-2A1011D2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54214-03D1-497B-834D-99A65E12E9C3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D9C096D-727B-47C4-BF40-E3895F66D44C}">
      <dgm:prSet phldrT="[文本]"/>
      <dgm:spPr/>
      <dgm:t>
        <a:bodyPr/>
        <a:lstStyle/>
        <a:p>
          <a:r>
            <a:rPr lang="en-US" altLang="zh-CN" b="1" dirty="0"/>
            <a:t>Inverter</a:t>
          </a:r>
          <a:endParaRPr lang="zh-CN" altLang="en-US" b="1" dirty="0"/>
        </a:p>
      </dgm:t>
    </dgm:pt>
    <dgm:pt modelId="{E6373056-C93D-4D47-B07C-F9B6082076C4}" type="parTrans" cxnId="{617E0FE3-93DA-4FB2-B7AE-ACF28F789FE8}">
      <dgm:prSet/>
      <dgm:spPr/>
      <dgm:t>
        <a:bodyPr/>
        <a:lstStyle/>
        <a:p>
          <a:endParaRPr lang="zh-CN" altLang="en-US"/>
        </a:p>
      </dgm:t>
    </dgm:pt>
    <dgm:pt modelId="{C2C208A7-2D26-4AFF-99ED-42A42179D641}" type="sibTrans" cxnId="{617E0FE3-93DA-4FB2-B7AE-ACF28F789FE8}">
      <dgm:prSet/>
      <dgm:spPr>
        <a:ln w="38100">
          <a:solidFill>
            <a:srgbClr val="8DC63F"/>
          </a:solidFill>
        </a:ln>
      </dgm:spPr>
      <dgm:t>
        <a:bodyPr/>
        <a:lstStyle/>
        <a:p>
          <a:endParaRPr lang="zh-CN" altLang="en-US"/>
        </a:p>
      </dgm:t>
    </dgm:pt>
    <dgm:pt modelId="{E0235C11-61D5-4805-93F5-319D0A328789}">
      <dgm:prSet phldrT="[文本]"/>
      <dgm:spPr/>
      <dgm:t>
        <a:bodyPr/>
        <a:lstStyle/>
        <a:p>
          <a:r>
            <a:rPr lang="en-US" altLang="zh-CN" b="1" dirty="0"/>
            <a:t>Installation</a:t>
          </a:r>
          <a:endParaRPr lang="zh-CN" altLang="en-US" b="1" dirty="0"/>
        </a:p>
      </dgm:t>
    </dgm:pt>
    <dgm:pt modelId="{95C3BB5C-F370-4FD2-91F0-1BA4E8C0A969}" type="parTrans" cxnId="{63F75FD9-FAA6-431D-B421-CE439D25D705}">
      <dgm:prSet/>
      <dgm:spPr/>
      <dgm:t>
        <a:bodyPr/>
        <a:lstStyle/>
        <a:p>
          <a:endParaRPr lang="zh-CN" altLang="en-US"/>
        </a:p>
      </dgm:t>
    </dgm:pt>
    <dgm:pt modelId="{36B04452-CE4D-456C-A42D-A4B79B1F95EB}" type="sibTrans" cxnId="{63F75FD9-FAA6-431D-B421-CE439D25D705}">
      <dgm:prSet/>
      <dgm:spPr>
        <a:ln w="38100">
          <a:solidFill>
            <a:srgbClr val="8DC63F"/>
          </a:solidFill>
        </a:ln>
      </dgm:spPr>
      <dgm:t>
        <a:bodyPr/>
        <a:lstStyle/>
        <a:p>
          <a:endParaRPr lang="zh-CN" altLang="en-US"/>
        </a:p>
      </dgm:t>
    </dgm:pt>
    <dgm:pt modelId="{6C54AD25-B6D4-4025-8807-161C485CFD58}">
      <dgm:prSet phldrT="[文本]"/>
      <dgm:spPr/>
      <dgm:t>
        <a:bodyPr/>
        <a:lstStyle/>
        <a:p>
          <a:r>
            <a:rPr lang="en-US" altLang="zh-CN" b="1" dirty="0"/>
            <a:t>Wire</a:t>
          </a:r>
          <a:endParaRPr lang="zh-CN" altLang="en-US" b="1" dirty="0"/>
        </a:p>
      </dgm:t>
    </dgm:pt>
    <dgm:pt modelId="{438A5F32-0731-4DA8-9664-16A81EABD51D}" type="parTrans" cxnId="{C4FA992A-A5E1-429C-8D91-FB92044615F0}">
      <dgm:prSet/>
      <dgm:spPr/>
      <dgm:t>
        <a:bodyPr/>
        <a:lstStyle/>
        <a:p>
          <a:endParaRPr lang="zh-CN" altLang="en-US"/>
        </a:p>
      </dgm:t>
    </dgm:pt>
    <dgm:pt modelId="{960A200D-5169-4EC4-840C-A62E06DC010E}" type="sibTrans" cxnId="{C4FA992A-A5E1-429C-8D91-FB92044615F0}">
      <dgm:prSet/>
      <dgm:spPr>
        <a:ln w="38100">
          <a:solidFill>
            <a:srgbClr val="8DC63F"/>
          </a:solidFill>
        </a:ln>
      </dgm:spPr>
      <dgm:t>
        <a:bodyPr/>
        <a:lstStyle/>
        <a:p>
          <a:endParaRPr lang="zh-CN" altLang="en-US"/>
        </a:p>
      </dgm:t>
    </dgm:pt>
    <dgm:pt modelId="{AFEED201-1346-40E1-9B41-E488EFD15F54}">
      <dgm:prSet phldrT="[文本]"/>
      <dgm:spPr/>
      <dgm:t>
        <a:bodyPr/>
        <a:lstStyle/>
        <a:p>
          <a:r>
            <a:rPr lang="en-US" altLang="zh-CN" b="1" dirty="0"/>
            <a:t>Battery</a:t>
          </a:r>
          <a:endParaRPr lang="zh-CN" altLang="en-US" b="1" dirty="0"/>
        </a:p>
      </dgm:t>
    </dgm:pt>
    <dgm:pt modelId="{02F93BCB-2168-4E51-8249-1D827A2FE6DD}" type="parTrans" cxnId="{F62F66C1-E8EE-4A3F-B3B2-3C587E3113D9}">
      <dgm:prSet/>
      <dgm:spPr/>
      <dgm:t>
        <a:bodyPr/>
        <a:lstStyle/>
        <a:p>
          <a:endParaRPr lang="zh-CN" altLang="en-US"/>
        </a:p>
      </dgm:t>
    </dgm:pt>
    <dgm:pt modelId="{4899EE5C-529C-4C37-9FAD-B38F60E3195C}" type="sibTrans" cxnId="{F62F66C1-E8EE-4A3F-B3B2-3C587E3113D9}">
      <dgm:prSet/>
      <dgm:spPr>
        <a:ln w="38100">
          <a:solidFill>
            <a:srgbClr val="8DC63F"/>
          </a:solidFill>
        </a:ln>
      </dgm:spPr>
      <dgm:t>
        <a:bodyPr/>
        <a:lstStyle/>
        <a:p>
          <a:endParaRPr lang="zh-CN" altLang="en-US"/>
        </a:p>
      </dgm:t>
    </dgm:pt>
    <dgm:pt modelId="{8E3FED0A-1C7B-4902-AA9D-21C84609554E}">
      <dgm:prSet phldrT="[文本]"/>
      <dgm:spPr/>
      <dgm:t>
        <a:bodyPr/>
        <a:lstStyle/>
        <a:p>
          <a:r>
            <a:rPr lang="en-US" altLang="zh-CN" b="1" dirty="0"/>
            <a:t>Combiner box</a:t>
          </a:r>
          <a:endParaRPr lang="zh-CN" altLang="en-US" b="1" dirty="0"/>
        </a:p>
      </dgm:t>
    </dgm:pt>
    <dgm:pt modelId="{28A23FE1-276A-4DED-B3D6-F2C6E479CE1F}" type="parTrans" cxnId="{47117807-3DAD-4EBA-BC35-CC222A58BFFC}">
      <dgm:prSet/>
      <dgm:spPr/>
      <dgm:t>
        <a:bodyPr/>
        <a:lstStyle/>
        <a:p>
          <a:endParaRPr lang="zh-CN" altLang="en-US"/>
        </a:p>
      </dgm:t>
    </dgm:pt>
    <dgm:pt modelId="{65BB542E-0B82-42B9-A2F5-2763E9D5FDC8}" type="sibTrans" cxnId="{47117807-3DAD-4EBA-BC35-CC222A58BFFC}">
      <dgm:prSet/>
      <dgm:spPr>
        <a:ln w="38100">
          <a:solidFill>
            <a:srgbClr val="8DC63F"/>
          </a:solidFill>
        </a:ln>
      </dgm:spPr>
      <dgm:t>
        <a:bodyPr/>
        <a:lstStyle/>
        <a:p>
          <a:endParaRPr lang="zh-CN" altLang="en-US"/>
        </a:p>
      </dgm:t>
    </dgm:pt>
    <dgm:pt modelId="{1E8C7E5D-5879-4309-A88E-D37316C5EE07}" type="pres">
      <dgm:prSet presAssocID="{97754214-03D1-497B-834D-99A65E12E9C3}" presName="cycle" presStyleCnt="0">
        <dgm:presLayoutVars>
          <dgm:dir/>
          <dgm:resizeHandles val="exact"/>
        </dgm:presLayoutVars>
      </dgm:prSet>
      <dgm:spPr/>
    </dgm:pt>
    <dgm:pt modelId="{B12CB6A8-6616-41C7-8268-21506C06C0ED}" type="pres">
      <dgm:prSet presAssocID="{FD9C096D-727B-47C4-BF40-E3895F66D44C}" presName="node" presStyleLbl="node1" presStyleIdx="0" presStyleCnt="5">
        <dgm:presLayoutVars>
          <dgm:bulletEnabled val="1"/>
        </dgm:presLayoutVars>
      </dgm:prSet>
      <dgm:spPr/>
    </dgm:pt>
    <dgm:pt modelId="{339D43C6-B4D3-4057-B8FF-46D3A97CE25C}" type="pres">
      <dgm:prSet presAssocID="{FD9C096D-727B-47C4-BF40-E3895F66D44C}" presName="spNode" presStyleCnt="0"/>
      <dgm:spPr/>
    </dgm:pt>
    <dgm:pt modelId="{8944364C-DA72-4D4C-9C59-6CA0658519A4}" type="pres">
      <dgm:prSet presAssocID="{C2C208A7-2D26-4AFF-99ED-42A42179D641}" presName="sibTrans" presStyleLbl="sibTrans1D1" presStyleIdx="0" presStyleCnt="5"/>
      <dgm:spPr/>
    </dgm:pt>
    <dgm:pt modelId="{A5AD64E1-AAD0-410B-8AF7-0B66E9EEC732}" type="pres">
      <dgm:prSet presAssocID="{E0235C11-61D5-4805-93F5-319D0A328789}" presName="node" presStyleLbl="node1" presStyleIdx="1" presStyleCnt="5" custRadScaleRad="92926" custRadScaleInc="-2177">
        <dgm:presLayoutVars>
          <dgm:bulletEnabled val="1"/>
        </dgm:presLayoutVars>
      </dgm:prSet>
      <dgm:spPr/>
    </dgm:pt>
    <dgm:pt modelId="{98EF1405-9698-4CC2-B685-203A9CAF5727}" type="pres">
      <dgm:prSet presAssocID="{E0235C11-61D5-4805-93F5-319D0A328789}" presName="spNode" presStyleCnt="0"/>
      <dgm:spPr/>
    </dgm:pt>
    <dgm:pt modelId="{54451679-B3C1-4738-9EA0-EE9BEB253A03}" type="pres">
      <dgm:prSet presAssocID="{36B04452-CE4D-456C-A42D-A4B79B1F95EB}" presName="sibTrans" presStyleLbl="sibTrans1D1" presStyleIdx="1" presStyleCnt="5"/>
      <dgm:spPr/>
    </dgm:pt>
    <dgm:pt modelId="{5951DECD-B928-4FAD-AA0C-6A827E4FA3A0}" type="pres">
      <dgm:prSet presAssocID="{6C54AD25-B6D4-4025-8807-161C485CFD58}" presName="node" presStyleLbl="node1" presStyleIdx="2" presStyleCnt="5" custRadScaleRad="109300" custRadScaleInc="14887">
        <dgm:presLayoutVars>
          <dgm:bulletEnabled val="1"/>
        </dgm:presLayoutVars>
      </dgm:prSet>
      <dgm:spPr/>
    </dgm:pt>
    <dgm:pt modelId="{BFE12D83-A583-4D4A-AF3A-246F8E1D82CC}" type="pres">
      <dgm:prSet presAssocID="{6C54AD25-B6D4-4025-8807-161C485CFD58}" presName="spNode" presStyleCnt="0"/>
      <dgm:spPr/>
    </dgm:pt>
    <dgm:pt modelId="{352CBB23-C802-414E-9F61-0605FE3992FF}" type="pres">
      <dgm:prSet presAssocID="{960A200D-5169-4EC4-840C-A62E06DC010E}" presName="sibTrans" presStyleLbl="sibTrans1D1" presStyleIdx="2" presStyleCnt="5"/>
      <dgm:spPr/>
    </dgm:pt>
    <dgm:pt modelId="{7ECF8F87-5DBC-4DB8-A801-831C6EC7357C}" type="pres">
      <dgm:prSet presAssocID="{AFEED201-1346-40E1-9B41-E488EFD15F54}" presName="node" presStyleLbl="node1" presStyleIdx="3" presStyleCnt="5" custRadScaleRad="111389" custRadScaleInc="16608">
        <dgm:presLayoutVars>
          <dgm:bulletEnabled val="1"/>
        </dgm:presLayoutVars>
      </dgm:prSet>
      <dgm:spPr/>
    </dgm:pt>
    <dgm:pt modelId="{2F6D32C7-5486-47F5-A5FC-23191CE9BF62}" type="pres">
      <dgm:prSet presAssocID="{AFEED201-1346-40E1-9B41-E488EFD15F54}" presName="spNode" presStyleCnt="0"/>
      <dgm:spPr/>
    </dgm:pt>
    <dgm:pt modelId="{E62AD436-714C-4A10-B3CA-16A1E49C6C3E}" type="pres">
      <dgm:prSet presAssocID="{4899EE5C-529C-4C37-9FAD-B38F60E3195C}" presName="sibTrans" presStyleLbl="sibTrans1D1" presStyleIdx="3" presStyleCnt="5"/>
      <dgm:spPr/>
    </dgm:pt>
    <dgm:pt modelId="{D973B518-DAFD-4ED9-BED9-671D4E3C4202}" type="pres">
      <dgm:prSet presAssocID="{8E3FED0A-1C7B-4902-AA9D-21C84609554E}" presName="node" presStyleLbl="node1" presStyleIdx="4" presStyleCnt="5">
        <dgm:presLayoutVars>
          <dgm:bulletEnabled val="1"/>
        </dgm:presLayoutVars>
      </dgm:prSet>
      <dgm:spPr/>
    </dgm:pt>
    <dgm:pt modelId="{9D945087-5B7D-4695-B660-8F7BF2C3D0DD}" type="pres">
      <dgm:prSet presAssocID="{8E3FED0A-1C7B-4902-AA9D-21C84609554E}" presName="spNode" presStyleCnt="0"/>
      <dgm:spPr/>
    </dgm:pt>
    <dgm:pt modelId="{8DCE0F26-A857-4585-8A38-30AB963FEF05}" type="pres">
      <dgm:prSet presAssocID="{65BB542E-0B82-42B9-A2F5-2763E9D5FDC8}" presName="sibTrans" presStyleLbl="sibTrans1D1" presStyleIdx="4" presStyleCnt="5"/>
      <dgm:spPr/>
    </dgm:pt>
  </dgm:ptLst>
  <dgm:cxnLst>
    <dgm:cxn modelId="{F2A83901-34F7-4F07-86A3-63BA0232AE45}" type="presOf" srcId="{4899EE5C-529C-4C37-9FAD-B38F60E3195C}" destId="{E62AD436-714C-4A10-B3CA-16A1E49C6C3E}" srcOrd="0" destOrd="0" presId="urn:microsoft.com/office/officeart/2005/8/layout/cycle5"/>
    <dgm:cxn modelId="{47117807-3DAD-4EBA-BC35-CC222A58BFFC}" srcId="{97754214-03D1-497B-834D-99A65E12E9C3}" destId="{8E3FED0A-1C7B-4902-AA9D-21C84609554E}" srcOrd="4" destOrd="0" parTransId="{28A23FE1-276A-4DED-B3D6-F2C6E479CE1F}" sibTransId="{65BB542E-0B82-42B9-A2F5-2763E9D5FDC8}"/>
    <dgm:cxn modelId="{4DD90D08-9749-4B51-A681-4712C0553960}" type="presOf" srcId="{FD9C096D-727B-47C4-BF40-E3895F66D44C}" destId="{B12CB6A8-6616-41C7-8268-21506C06C0ED}" srcOrd="0" destOrd="0" presId="urn:microsoft.com/office/officeart/2005/8/layout/cycle5"/>
    <dgm:cxn modelId="{3F87011A-34F0-4812-AF2F-10F3AF4FBDE5}" type="presOf" srcId="{36B04452-CE4D-456C-A42D-A4B79B1F95EB}" destId="{54451679-B3C1-4738-9EA0-EE9BEB253A03}" srcOrd="0" destOrd="0" presId="urn:microsoft.com/office/officeart/2005/8/layout/cycle5"/>
    <dgm:cxn modelId="{62007227-FE61-45B2-B18E-69851600BEAD}" type="presOf" srcId="{65BB542E-0B82-42B9-A2F5-2763E9D5FDC8}" destId="{8DCE0F26-A857-4585-8A38-30AB963FEF05}" srcOrd="0" destOrd="0" presId="urn:microsoft.com/office/officeart/2005/8/layout/cycle5"/>
    <dgm:cxn modelId="{C4FA992A-A5E1-429C-8D91-FB92044615F0}" srcId="{97754214-03D1-497B-834D-99A65E12E9C3}" destId="{6C54AD25-B6D4-4025-8807-161C485CFD58}" srcOrd="2" destOrd="0" parTransId="{438A5F32-0731-4DA8-9664-16A81EABD51D}" sibTransId="{960A200D-5169-4EC4-840C-A62E06DC010E}"/>
    <dgm:cxn modelId="{4A2B5A36-BAF7-4112-BF50-428FB27793B7}" type="presOf" srcId="{6C54AD25-B6D4-4025-8807-161C485CFD58}" destId="{5951DECD-B928-4FAD-AA0C-6A827E4FA3A0}" srcOrd="0" destOrd="0" presId="urn:microsoft.com/office/officeart/2005/8/layout/cycle5"/>
    <dgm:cxn modelId="{37509D5F-4E39-4E43-BC44-5FEA5B7EBD09}" type="presOf" srcId="{E0235C11-61D5-4805-93F5-319D0A328789}" destId="{A5AD64E1-AAD0-410B-8AF7-0B66E9EEC732}" srcOrd="0" destOrd="0" presId="urn:microsoft.com/office/officeart/2005/8/layout/cycle5"/>
    <dgm:cxn modelId="{61DCF061-2B53-491B-B62C-99A49040B667}" type="presOf" srcId="{960A200D-5169-4EC4-840C-A62E06DC010E}" destId="{352CBB23-C802-414E-9F61-0605FE3992FF}" srcOrd="0" destOrd="0" presId="urn:microsoft.com/office/officeart/2005/8/layout/cycle5"/>
    <dgm:cxn modelId="{246CFF85-6A33-46EE-A89B-ED3364FB47DC}" type="presOf" srcId="{C2C208A7-2D26-4AFF-99ED-42A42179D641}" destId="{8944364C-DA72-4D4C-9C59-6CA0658519A4}" srcOrd="0" destOrd="0" presId="urn:microsoft.com/office/officeart/2005/8/layout/cycle5"/>
    <dgm:cxn modelId="{BF0B548A-4D84-44B0-A490-38E5D99A60CC}" type="presOf" srcId="{AFEED201-1346-40E1-9B41-E488EFD15F54}" destId="{7ECF8F87-5DBC-4DB8-A801-831C6EC7357C}" srcOrd="0" destOrd="0" presId="urn:microsoft.com/office/officeart/2005/8/layout/cycle5"/>
    <dgm:cxn modelId="{C8B2F09E-D137-4A7D-8D07-29742EFD6ECE}" type="presOf" srcId="{97754214-03D1-497B-834D-99A65E12E9C3}" destId="{1E8C7E5D-5879-4309-A88E-D37316C5EE07}" srcOrd="0" destOrd="0" presId="urn:microsoft.com/office/officeart/2005/8/layout/cycle5"/>
    <dgm:cxn modelId="{9293ABB2-46E9-48AD-A02A-DB11CCF81092}" type="presOf" srcId="{8E3FED0A-1C7B-4902-AA9D-21C84609554E}" destId="{D973B518-DAFD-4ED9-BED9-671D4E3C4202}" srcOrd="0" destOrd="0" presId="urn:microsoft.com/office/officeart/2005/8/layout/cycle5"/>
    <dgm:cxn modelId="{F62F66C1-E8EE-4A3F-B3B2-3C587E3113D9}" srcId="{97754214-03D1-497B-834D-99A65E12E9C3}" destId="{AFEED201-1346-40E1-9B41-E488EFD15F54}" srcOrd="3" destOrd="0" parTransId="{02F93BCB-2168-4E51-8249-1D827A2FE6DD}" sibTransId="{4899EE5C-529C-4C37-9FAD-B38F60E3195C}"/>
    <dgm:cxn modelId="{63F75FD9-FAA6-431D-B421-CE439D25D705}" srcId="{97754214-03D1-497B-834D-99A65E12E9C3}" destId="{E0235C11-61D5-4805-93F5-319D0A328789}" srcOrd="1" destOrd="0" parTransId="{95C3BB5C-F370-4FD2-91F0-1BA4E8C0A969}" sibTransId="{36B04452-CE4D-456C-A42D-A4B79B1F95EB}"/>
    <dgm:cxn modelId="{617E0FE3-93DA-4FB2-B7AE-ACF28F789FE8}" srcId="{97754214-03D1-497B-834D-99A65E12E9C3}" destId="{FD9C096D-727B-47C4-BF40-E3895F66D44C}" srcOrd="0" destOrd="0" parTransId="{E6373056-C93D-4D47-B07C-F9B6082076C4}" sibTransId="{C2C208A7-2D26-4AFF-99ED-42A42179D641}"/>
    <dgm:cxn modelId="{64E7C53E-812B-448C-B044-BC0EB86A8206}" type="presParOf" srcId="{1E8C7E5D-5879-4309-A88E-D37316C5EE07}" destId="{B12CB6A8-6616-41C7-8268-21506C06C0ED}" srcOrd="0" destOrd="0" presId="urn:microsoft.com/office/officeart/2005/8/layout/cycle5"/>
    <dgm:cxn modelId="{043CD24E-8504-46F4-BB5D-17523452C3A8}" type="presParOf" srcId="{1E8C7E5D-5879-4309-A88E-D37316C5EE07}" destId="{339D43C6-B4D3-4057-B8FF-46D3A97CE25C}" srcOrd="1" destOrd="0" presId="urn:microsoft.com/office/officeart/2005/8/layout/cycle5"/>
    <dgm:cxn modelId="{DA152B65-CCE5-48D5-8E2C-F32CC7CE607A}" type="presParOf" srcId="{1E8C7E5D-5879-4309-A88E-D37316C5EE07}" destId="{8944364C-DA72-4D4C-9C59-6CA0658519A4}" srcOrd="2" destOrd="0" presId="urn:microsoft.com/office/officeart/2005/8/layout/cycle5"/>
    <dgm:cxn modelId="{786C0267-2A2D-4118-AF64-A0DC2A5C13E6}" type="presParOf" srcId="{1E8C7E5D-5879-4309-A88E-D37316C5EE07}" destId="{A5AD64E1-AAD0-410B-8AF7-0B66E9EEC732}" srcOrd="3" destOrd="0" presId="urn:microsoft.com/office/officeart/2005/8/layout/cycle5"/>
    <dgm:cxn modelId="{D89664E6-33C4-4C73-A642-B5A9A8CBB784}" type="presParOf" srcId="{1E8C7E5D-5879-4309-A88E-D37316C5EE07}" destId="{98EF1405-9698-4CC2-B685-203A9CAF5727}" srcOrd="4" destOrd="0" presId="urn:microsoft.com/office/officeart/2005/8/layout/cycle5"/>
    <dgm:cxn modelId="{D5E8ECAD-264E-4647-9728-C3DC2FF08276}" type="presParOf" srcId="{1E8C7E5D-5879-4309-A88E-D37316C5EE07}" destId="{54451679-B3C1-4738-9EA0-EE9BEB253A03}" srcOrd="5" destOrd="0" presId="urn:microsoft.com/office/officeart/2005/8/layout/cycle5"/>
    <dgm:cxn modelId="{828A6992-7357-4261-9BF6-E1EC21D2BA94}" type="presParOf" srcId="{1E8C7E5D-5879-4309-A88E-D37316C5EE07}" destId="{5951DECD-B928-4FAD-AA0C-6A827E4FA3A0}" srcOrd="6" destOrd="0" presId="urn:microsoft.com/office/officeart/2005/8/layout/cycle5"/>
    <dgm:cxn modelId="{004B494F-5653-4240-8371-074D1F1AF0DB}" type="presParOf" srcId="{1E8C7E5D-5879-4309-A88E-D37316C5EE07}" destId="{BFE12D83-A583-4D4A-AF3A-246F8E1D82CC}" srcOrd="7" destOrd="0" presId="urn:microsoft.com/office/officeart/2005/8/layout/cycle5"/>
    <dgm:cxn modelId="{94CDFB8C-68E4-4C2D-A361-B3CFE5E3DC0F}" type="presParOf" srcId="{1E8C7E5D-5879-4309-A88E-D37316C5EE07}" destId="{352CBB23-C802-414E-9F61-0605FE3992FF}" srcOrd="8" destOrd="0" presId="urn:microsoft.com/office/officeart/2005/8/layout/cycle5"/>
    <dgm:cxn modelId="{98B0AD14-FF3E-4E40-84D2-0BB8D54E6B0D}" type="presParOf" srcId="{1E8C7E5D-5879-4309-A88E-D37316C5EE07}" destId="{7ECF8F87-5DBC-4DB8-A801-831C6EC7357C}" srcOrd="9" destOrd="0" presId="urn:microsoft.com/office/officeart/2005/8/layout/cycle5"/>
    <dgm:cxn modelId="{2125938B-15BA-491D-9ADC-60353B28BEF9}" type="presParOf" srcId="{1E8C7E5D-5879-4309-A88E-D37316C5EE07}" destId="{2F6D32C7-5486-47F5-A5FC-23191CE9BF62}" srcOrd="10" destOrd="0" presId="urn:microsoft.com/office/officeart/2005/8/layout/cycle5"/>
    <dgm:cxn modelId="{E7469197-1838-4D3F-A743-F32A7AC2887B}" type="presParOf" srcId="{1E8C7E5D-5879-4309-A88E-D37316C5EE07}" destId="{E62AD436-714C-4A10-B3CA-16A1E49C6C3E}" srcOrd="11" destOrd="0" presId="urn:microsoft.com/office/officeart/2005/8/layout/cycle5"/>
    <dgm:cxn modelId="{2D813CFD-0F43-4D5A-A8A6-F04ED8DC9446}" type="presParOf" srcId="{1E8C7E5D-5879-4309-A88E-D37316C5EE07}" destId="{D973B518-DAFD-4ED9-BED9-671D4E3C4202}" srcOrd="12" destOrd="0" presId="urn:microsoft.com/office/officeart/2005/8/layout/cycle5"/>
    <dgm:cxn modelId="{A64F68D4-234E-4703-B593-CA639A112259}" type="presParOf" srcId="{1E8C7E5D-5879-4309-A88E-D37316C5EE07}" destId="{9D945087-5B7D-4695-B660-8F7BF2C3D0DD}" srcOrd="13" destOrd="0" presId="urn:microsoft.com/office/officeart/2005/8/layout/cycle5"/>
    <dgm:cxn modelId="{FE0B3D3C-F02A-47EA-A6D4-5FB15511A501}" type="presParOf" srcId="{1E8C7E5D-5879-4309-A88E-D37316C5EE07}" destId="{8DCE0F26-A857-4585-8A38-30AB963FEF0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53DC8-4E16-48B2-8095-9F64F25D3815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113426A-0F7F-499F-AB6A-FF788BFBF332}">
      <dgm:prSet phldrT="[文本]"/>
      <dgm:spPr/>
      <dgm:t>
        <a:bodyPr/>
        <a:lstStyle/>
        <a:p>
          <a:r>
            <a:rPr lang="en-US" altLang="zh-CN" b="1" dirty="0"/>
            <a:t>5KVA=5KW</a:t>
          </a:r>
          <a:endParaRPr lang="zh-CN" altLang="en-US" b="1" dirty="0"/>
        </a:p>
      </dgm:t>
    </dgm:pt>
    <dgm:pt modelId="{5E7B5D9A-68E5-4F5A-9DDD-9D6147DC14EF}" type="parTrans" cxnId="{A4974614-C809-4A45-9410-A9E06A63CB68}">
      <dgm:prSet/>
      <dgm:spPr/>
      <dgm:t>
        <a:bodyPr/>
        <a:lstStyle/>
        <a:p>
          <a:endParaRPr lang="zh-CN" altLang="en-US"/>
        </a:p>
      </dgm:t>
    </dgm:pt>
    <dgm:pt modelId="{68931424-89E1-4DC3-B4CC-5CDEFF5D6809}" type="sibTrans" cxnId="{A4974614-C809-4A45-9410-A9E06A63CB68}">
      <dgm:prSet/>
      <dgm:spPr/>
      <dgm:t>
        <a:bodyPr/>
        <a:lstStyle/>
        <a:p>
          <a:endParaRPr lang="zh-CN" altLang="en-US"/>
        </a:p>
      </dgm:t>
    </dgm:pt>
    <dgm:pt modelId="{951731CF-E212-449A-BE93-23655AC0F492}">
      <dgm:prSet phldrT="[文本]"/>
      <dgm:spPr/>
      <dgm:t>
        <a:bodyPr/>
        <a:lstStyle/>
        <a:p>
          <a:r>
            <a:rPr lang="en-US" altLang="zh-CN" b="1" dirty="0"/>
            <a:t>5KVA=4KW</a:t>
          </a:r>
          <a:endParaRPr lang="zh-CN" altLang="en-US" b="1" dirty="0"/>
        </a:p>
      </dgm:t>
    </dgm:pt>
    <dgm:pt modelId="{2CA7CD16-CBF3-4188-A9FF-1FBD757230D1}" type="parTrans" cxnId="{9FF654E3-BEC9-4373-AD0F-DBE1482B842B}">
      <dgm:prSet/>
      <dgm:spPr/>
      <dgm:t>
        <a:bodyPr/>
        <a:lstStyle/>
        <a:p>
          <a:endParaRPr lang="zh-CN" altLang="en-US"/>
        </a:p>
      </dgm:t>
    </dgm:pt>
    <dgm:pt modelId="{E3058B94-53F2-486E-9B6D-F1D1FAE1B5F7}" type="sibTrans" cxnId="{9FF654E3-BEC9-4373-AD0F-DBE1482B842B}">
      <dgm:prSet/>
      <dgm:spPr/>
      <dgm:t>
        <a:bodyPr/>
        <a:lstStyle/>
        <a:p>
          <a:endParaRPr lang="zh-CN" altLang="en-US"/>
        </a:p>
      </dgm:t>
    </dgm:pt>
    <dgm:pt modelId="{F65E89B6-82F0-41E9-8936-99B34D634409}">
      <dgm:prSet/>
      <dgm:spPr/>
      <dgm:t>
        <a:bodyPr/>
        <a:lstStyle/>
        <a:p>
          <a:endParaRPr lang="zh-CN" altLang="en-US"/>
        </a:p>
      </dgm:t>
    </dgm:pt>
    <dgm:pt modelId="{17C091E3-8790-4712-839E-3D312E8E84BB}" type="parTrans" cxnId="{8E0E9074-EC1A-41C0-81F0-971BDF803676}">
      <dgm:prSet/>
      <dgm:spPr/>
      <dgm:t>
        <a:bodyPr/>
        <a:lstStyle/>
        <a:p>
          <a:endParaRPr lang="zh-CN" altLang="en-US"/>
        </a:p>
      </dgm:t>
    </dgm:pt>
    <dgm:pt modelId="{860EF2C8-AF79-4E1E-A696-8DD2A0CE6C82}" type="sibTrans" cxnId="{8E0E9074-EC1A-41C0-81F0-971BDF803676}">
      <dgm:prSet/>
      <dgm:spPr/>
      <dgm:t>
        <a:bodyPr/>
        <a:lstStyle/>
        <a:p>
          <a:endParaRPr lang="zh-CN" altLang="en-US"/>
        </a:p>
      </dgm:t>
    </dgm:pt>
    <dgm:pt modelId="{9F342278-D454-4CF4-A9CF-39EDDC89CFEF}" type="pres">
      <dgm:prSet presAssocID="{52653DC8-4E16-48B2-8095-9F64F25D3815}" presName="compositeShape" presStyleCnt="0">
        <dgm:presLayoutVars>
          <dgm:chMax val="2"/>
          <dgm:dir/>
          <dgm:resizeHandles val="exact"/>
        </dgm:presLayoutVars>
      </dgm:prSet>
      <dgm:spPr/>
    </dgm:pt>
    <dgm:pt modelId="{E5424E05-23C8-48BE-B8F3-667C89D2F665}" type="pres">
      <dgm:prSet presAssocID="{52653DC8-4E16-48B2-8095-9F64F25D3815}" presName="ribbon" presStyleLbl="node1" presStyleIdx="0" presStyleCnt="1" custLinFactNeighborY="711"/>
      <dgm:spPr/>
    </dgm:pt>
    <dgm:pt modelId="{D36828FA-3F41-416C-8619-F876364A152F}" type="pres">
      <dgm:prSet presAssocID="{52653DC8-4E16-48B2-8095-9F64F25D381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B344583-6CCC-4E55-A6A2-049BF78BE95A}" type="pres">
      <dgm:prSet presAssocID="{52653DC8-4E16-48B2-8095-9F64F25D381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974614-C809-4A45-9410-A9E06A63CB68}" srcId="{52653DC8-4E16-48B2-8095-9F64F25D3815}" destId="{2113426A-0F7F-499F-AB6A-FF788BFBF332}" srcOrd="0" destOrd="0" parTransId="{5E7B5D9A-68E5-4F5A-9DDD-9D6147DC14EF}" sibTransId="{68931424-89E1-4DC3-B4CC-5CDEFF5D6809}"/>
    <dgm:cxn modelId="{7BF6A166-3597-4E16-BD0A-D0EBCFB6910B}" type="presOf" srcId="{951731CF-E212-449A-BE93-23655AC0F492}" destId="{EB344583-6CCC-4E55-A6A2-049BF78BE95A}" srcOrd="0" destOrd="0" presId="urn:microsoft.com/office/officeart/2005/8/layout/arrow6"/>
    <dgm:cxn modelId="{8E0E9074-EC1A-41C0-81F0-971BDF803676}" srcId="{52653DC8-4E16-48B2-8095-9F64F25D3815}" destId="{F65E89B6-82F0-41E9-8936-99B34D634409}" srcOrd="2" destOrd="0" parTransId="{17C091E3-8790-4712-839E-3D312E8E84BB}" sibTransId="{860EF2C8-AF79-4E1E-A696-8DD2A0CE6C82}"/>
    <dgm:cxn modelId="{C68C0F7D-BB95-4A4E-88DB-01B671EB8F45}" type="presOf" srcId="{2113426A-0F7F-499F-AB6A-FF788BFBF332}" destId="{D36828FA-3F41-416C-8619-F876364A152F}" srcOrd="0" destOrd="0" presId="urn:microsoft.com/office/officeart/2005/8/layout/arrow6"/>
    <dgm:cxn modelId="{9F0650B4-71E5-4A2E-A623-49CEE316D4C6}" type="presOf" srcId="{52653DC8-4E16-48B2-8095-9F64F25D3815}" destId="{9F342278-D454-4CF4-A9CF-39EDDC89CFEF}" srcOrd="0" destOrd="0" presId="urn:microsoft.com/office/officeart/2005/8/layout/arrow6"/>
    <dgm:cxn modelId="{9FF654E3-BEC9-4373-AD0F-DBE1482B842B}" srcId="{52653DC8-4E16-48B2-8095-9F64F25D3815}" destId="{951731CF-E212-449A-BE93-23655AC0F492}" srcOrd="1" destOrd="0" parTransId="{2CA7CD16-CBF3-4188-A9FF-1FBD757230D1}" sibTransId="{E3058B94-53F2-486E-9B6D-F1D1FAE1B5F7}"/>
    <dgm:cxn modelId="{3EC1F97E-99EE-45D6-957E-521100E55F06}" type="presParOf" srcId="{9F342278-D454-4CF4-A9CF-39EDDC89CFEF}" destId="{E5424E05-23C8-48BE-B8F3-667C89D2F665}" srcOrd="0" destOrd="0" presId="urn:microsoft.com/office/officeart/2005/8/layout/arrow6"/>
    <dgm:cxn modelId="{D5931C11-93D8-45A4-9555-1AB4BA71A1CA}" type="presParOf" srcId="{9F342278-D454-4CF4-A9CF-39EDDC89CFEF}" destId="{D36828FA-3F41-416C-8619-F876364A152F}" srcOrd="1" destOrd="0" presId="urn:microsoft.com/office/officeart/2005/8/layout/arrow6"/>
    <dgm:cxn modelId="{84ADBDEF-E705-4614-AEB6-29003B8C8D9E}" type="presParOf" srcId="{9F342278-D454-4CF4-A9CF-39EDDC89CFEF}" destId="{EB344583-6CCC-4E55-A6A2-049BF78BE95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B6A8-6616-41C7-8268-21506C06C0ED}">
      <dsp:nvSpPr>
        <dsp:cNvPr id="0" name=""/>
        <dsp:cNvSpPr/>
      </dsp:nvSpPr>
      <dsp:spPr>
        <a:xfrm>
          <a:off x="1316091" y="282"/>
          <a:ext cx="868278" cy="5643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/>
            <a:t>Inverter</a:t>
          </a:r>
          <a:endParaRPr lang="zh-CN" altLang="en-US" sz="1200" b="1" kern="1200" dirty="0"/>
        </a:p>
      </dsp:txBody>
      <dsp:txXfrm>
        <a:off x="1316091" y="282"/>
        <a:ext cx="868278" cy="564381"/>
      </dsp:txXfrm>
    </dsp:sp>
    <dsp:sp modelId="{8944364C-DA72-4D4C-9C59-6CA0658519A4}">
      <dsp:nvSpPr>
        <dsp:cNvPr id="0" name=""/>
        <dsp:cNvSpPr/>
      </dsp:nvSpPr>
      <dsp:spPr>
        <a:xfrm>
          <a:off x="483916" y="213283"/>
          <a:ext cx="2255917" cy="2255917"/>
        </a:xfrm>
        <a:custGeom>
          <a:avLst/>
          <a:gdLst/>
          <a:ahLst/>
          <a:cxnLst/>
          <a:rect l="0" t="0" r="0" b="0"/>
          <a:pathLst>
            <a:path>
              <a:moveTo>
                <a:pt x="1799504" y="221692"/>
              </a:moveTo>
              <a:arcTo wR="1127958" hR="1127958" stAng="18392312" swAng="1108437"/>
            </a:path>
          </a:pathLst>
        </a:custGeom>
        <a:noFill/>
        <a:ln w="38100" cap="flat" cmpd="sng" algn="ctr">
          <a:solidFill>
            <a:srgbClr val="8DC63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D64E1-AAD0-410B-8AF7-0B66E9EEC732}">
      <dsp:nvSpPr>
        <dsp:cNvPr id="0" name=""/>
        <dsp:cNvSpPr/>
      </dsp:nvSpPr>
      <dsp:spPr>
        <a:xfrm>
          <a:off x="2309962" y="795262"/>
          <a:ext cx="868278" cy="56438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/>
            <a:t>Installation</a:t>
          </a:r>
          <a:endParaRPr lang="zh-CN" altLang="en-US" sz="1200" b="1" kern="1200" dirty="0"/>
        </a:p>
      </dsp:txBody>
      <dsp:txXfrm>
        <a:off x="2309962" y="795262"/>
        <a:ext cx="868278" cy="564381"/>
      </dsp:txXfrm>
    </dsp:sp>
    <dsp:sp modelId="{54451679-B3C1-4738-9EA0-EE9BEB253A03}">
      <dsp:nvSpPr>
        <dsp:cNvPr id="0" name=""/>
        <dsp:cNvSpPr/>
      </dsp:nvSpPr>
      <dsp:spPr>
        <a:xfrm>
          <a:off x="560970" y="441686"/>
          <a:ext cx="2255917" cy="2255917"/>
        </a:xfrm>
        <a:custGeom>
          <a:avLst/>
          <a:gdLst/>
          <a:ahLst/>
          <a:cxnLst/>
          <a:rect l="0" t="0" r="0" b="0"/>
          <a:pathLst>
            <a:path>
              <a:moveTo>
                <a:pt x="2253985" y="1061959"/>
              </a:moveTo>
              <a:arcTo wR="1127958" hR="1127958" stAng="21398735" swAng="1367659"/>
            </a:path>
          </a:pathLst>
        </a:custGeom>
        <a:noFill/>
        <a:ln w="38100" cap="flat" cmpd="sng" algn="ctr">
          <a:solidFill>
            <a:srgbClr val="8DC63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1DECD-B928-4FAD-AA0C-6A827E4FA3A0}">
      <dsp:nvSpPr>
        <dsp:cNvPr id="0" name=""/>
        <dsp:cNvSpPr/>
      </dsp:nvSpPr>
      <dsp:spPr>
        <a:xfrm>
          <a:off x="1977183" y="2078484"/>
          <a:ext cx="868278" cy="56438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/>
            <a:t>Wire</a:t>
          </a:r>
          <a:endParaRPr lang="zh-CN" altLang="en-US" sz="1200" b="1" kern="1200" dirty="0"/>
        </a:p>
      </dsp:txBody>
      <dsp:txXfrm>
        <a:off x="1977183" y="2078484"/>
        <a:ext cx="868278" cy="564381"/>
      </dsp:txXfrm>
    </dsp:sp>
    <dsp:sp modelId="{352CBB23-C802-414E-9F61-0605FE3992FF}">
      <dsp:nvSpPr>
        <dsp:cNvPr id="0" name=""/>
        <dsp:cNvSpPr/>
      </dsp:nvSpPr>
      <dsp:spPr>
        <a:xfrm>
          <a:off x="450594" y="362422"/>
          <a:ext cx="2255917" cy="2255917"/>
        </a:xfrm>
        <a:custGeom>
          <a:avLst/>
          <a:gdLst/>
          <a:ahLst/>
          <a:cxnLst/>
          <a:rect l="0" t="0" r="0" b="0"/>
          <a:pathLst>
            <a:path>
              <a:moveTo>
                <a:pt x="1411773" y="2219627"/>
              </a:moveTo>
              <a:arcTo wR="1127958" hR="1127958" stAng="4525603" swAng="1124658"/>
            </a:path>
          </a:pathLst>
        </a:custGeom>
        <a:noFill/>
        <a:ln w="38100" cap="flat" cmpd="sng" algn="ctr">
          <a:solidFill>
            <a:srgbClr val="8DC63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F8F87-5DBC-4DB8-A801-831C6EC7357C}">
      <dsp:nvSpPr>
        <dsp:cNvPr id="0" name=""/>
        <dsp:cNvSpPr/>
      </dsp:nvSpPr>
      <dsp:spPr>
        <a:xfrm>
          <a:off x="508715" y="2078484"/>
          <a:ext cx="868278" cy="56438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/>
            <a:t>Battery</a:t>
          </a:r>
          <a:endParaRPr lang="zh-CN" altLang="en-US" sz="1200" b="1" kern="1200" dirty="0"/>
        </a:p>
      </dsp:txBody>
      <dsp:txXfrm>
        <a:off x="508715" y="2078484"/>
        <a:ext cx="868278" cy="564381"/>
      </dsp:txXfrm>
    </dsp:sp>
    <dsp:sp modelId="{E62AD436-714C-4A10-B3CA-16A1E49C6C3E}">
      <dsp:nvSpPr>
        <dsp:cNvPr id="0" name=""/>
        <dsp:cNvSpPr/>
      </dsp:nvSpPr>
      <dsp:spPr>
        <a:xfrm>
          <a:off x="593475" y="477688"/>
          <a:ext cx="2255917" cy="2255917"/>
        </a:xfrm>
        <a:custGeom>
          <a:avLst/>
          <a:gdLst/>
          <a:ahLst/>
          <a:cxnLst/>
          <a:rect l="0" t="0" r="0" b="0"/>
          <a:pathLst>
            <a:path>
              <a:moveTo>
                <a:pt x="50945" y="1463120"/>
              </a:moveTo>
              <a:arcTo wR="1127958" hR="1127958" stAng="9762845" swAng="1391840"/>
            </a:path>
          </a:pathLst>
        </a:custGeom>
        <a:noFill/>
        <a:ln w="38100" cap="flat" cmpd="sng" algn="ctr">
          <a:solidFill>
            <a:srgbClr val="8DC63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3B518-DAFD-4ED9-BED9-671D4E3C4202}">
      <dsp:nvSpPr>
        <dsp:cNvPr id="0" name=""/>
        <dsp:cNvSpPr/>
      </dsp:nvSpPr>
      <dsp:spPr>
        <a:xfrm>
          <a:off x="243339" y="779682"/>
          <a:ext cx="868278" cy="56438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/>
            <a:t>Combiner box</a:t>
          </a:r>
          <a:endParaRPr lang="zh-CN" altLang="en-US" sz="1200" b="1" kern="1200" dirty="0"/>
        </a:p>
      </dsp:txBody>
      <dsp:txXfrm>
        <a:off x="243339" y="779682"/>
        <a:ext cx="868278" cy="564381"/>
      </dsp:txXfrm>
    </dsp:sp>
    <dsp:sp modelId="{8DCE0F26-A857-4585-8A38-30AB963FEF05}">
      <dsp:nvSpPr>
        <dsp:cNvPr id="0" name=""/>
        <dsp:cNvSpPr/>
      </dsp:nvSpPr>
      <dsp:spPr>
        <a:xfrm>
          <a:off x="622272" y="282472"/>
          <a:ext cx="2255917" cy="2255917"/>
        </a:xfrm>
        <a:custGeom>
          <a:avLst/>
          <a:gdLst/>
          <a:ahLst/>
          <a:cxnLst/>
          <a:rect l="0" t="0" r="0" b="0"/>
          <a:pathLst>
            <a:path>
              <a:moveTo>
                <a:pt x="271261" y="394228"/>
              </a:moveTo>
              <a:arcTo wR="1127958" hR="1127958" stAng="13234733" swAng="1212332"/>
            </a:path>
          </a:pathLst>
        </a:custGeom>
        <a:noFill/>
        <a:ln w="38100" cap="flat" cmpd="sng" algn="ctr">
          <a:solidFill>
            <a:srgbClr val="8DC63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24E05-23C8-48BE-B8F3-667C89D2F665}">
      <dsp:nvSpPr>
        <dsp:cNvPr id="0" name=""/>
        <dsp:cNvSpPr/>
      </dsp:nvSpPr>
      <dsp:spPr>
        <a:xfrm>
          <a:off x="0" y="658618"/>
          <a:ext cx="3000396" cy="1200158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828FA-3F41-416C-8619-F876364A152F}">
      <dsp:nvSpPr>
        <dsp:cNvPr id="0" name=""/>
        <dsp:cNvSpPr/>
      </dsp:nvSpPr>
      <dsp:spPr>
        <a:xfrm>
          <a:off x="360047" y="860113"/>
          <a:ext cx="990130" cy="5880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5KVA=5KW</a:t>
          </a:r>
          <a:endParaRPr lang="zh-CN" altLang="en-US" sz="1600" b="1" kern="1200" dirty="0"/>
        </a:p>
      </dsp:txBody>
      <dsp:txXfrm>
        <a:off x="360047" y="860113"/>
        <a:ext cx="990130" cy="588077"/>
      </dsp:txXfrm>
    </dsp:sp>
    <dsp:sp modelId="{EB344583-6CCC-4E55-A6A2-049BF78BE95A}">
      <dsp:nvSpPr>
        <dsp:cNvPr id="0" name=""/>
        <dsp:cNvSpPr/>
      </dsp:nvSpPr>
      <dsp:spPr>
        <a:xfrm>
          <a:off x="1500198" y="1052138"/>
          <a:ext cx="1170154" cy="5880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5KVA=4KW</a:t>
          </a:r>
          <a:endParaRPr lang="zh-CN" altLang="en-US" sz="1600" b="1" kern="1200" dirty="0"/>
        </a:p>
      </dsp:txBody>
      <dsp:txXfrm>
        <a:off x="1500198" y="1052138"/>
        <a:ext cx="1170154" cy="58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8E0D-B40E-40A4-8E2C-FC2A81364577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395F-67D8-4570-9924-3CC5C18546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80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938948-3C40-4840-BFBB-91AB41FF3FCC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7E0326-3E46-4EC1-B3D8-E0066B4A41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2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/>
          <p:cNvSpPr/>
          <p:nvPr userDrawn="1"/>
        </p:nvSpPr>
        <p:spPr>
          <a:xfrm>
            <a:off x="0" y="-8265"/>
            <a:ext cx="9144000" cy="2345047"/>
          </a:xfrm>
          <a:custGeom>
            <a:avLst/>
            <a:gdLst>
              <a:gd name="connsiteX0" fmla="*/ 0 w 12195175"/>
              <a:gd name="connsiteY0" fmla="*/ 0 h 2060848"/>
              <a:gd name="connsiteX1" fmla="*/ 12195175 w 12195175"/>
              <a:gd name="connsiteY1" fmla="*/ 0 h 2060848"/>
              <a:gd name="connsiteX2" fmla="*/ 12195175 w 12195175"/>
              <a:gd name="connsiteY2" fmla="*/ 2060848 h 2060848"/>
              <a:gd name="connsiteX3" fmla="*/ 0 w 12195175"/>
              <a:gd name="connsiteY3" fmla="*/ 2060848 h 2060848"/>
              <a:gd name="connsiteX4" fmla="*/ 0 w 12195175"/>
              <a:gd name="connsiteY4" fmla="*/ 0 h 2060848"/>
              <a:gd name="connsiteX0-1" fmla="*/ 0 w 12195175"/>
              <a:gd name="connsiteY0-2" fmla="*/ 0 h 2060848"/>
              <a:gd name="connsiteX1-3" fmla="*/ 12195175 w 12195175"/>
              <a:gd name="connsiteY1-4" fmla="*/ 0 h 2060848"/>
              <a:gd name="connsiteX2-5" fmla="*/ 12195175 w 12195175"/>
              <a:gd name="connsiteY2-6" fmla="*/ 2060848 h 2060848"/>
              <a:gd name="connsiteX3-7" fmla="*/ 6096000 w 12195175"/>
              <a:gd name="connsiteY3-8" fmla="*/ 2046514 h 2060848"/>
              <a:gd name="connsiteX4-9" fmla="*/ 0 w 12195175"/>
              <a:gd name="connsiteY4-10" fmla="*/ 2060848 h 2060848"/>
              <a:gd name="connsiteX5" fmla="*/ 0 w 12195175"/>
              <a:gd name="connsiteY5" fmla="*/ 0 h 2060848"/>
              <a:gd name="connsiteX0-11" fmla="*/ 0 w 12195175"/>
              <a:gd name="connsiteY0-12" fmla="*/ 0 h 3686628"/>
              <a:gd name="connsiteX1-13" fmla="*/ 12195175 w 12195175"/>
              <a:gd name="connsiteY1-14" fmla="*/ 0 h 3686628"/>
              <a:gd name="connsiteX2-15" fmla="*/ 12195175 w 12195175"/>
              <a:gd name="connsiteY2-16" fmla="*/ 2060848 h 3686628"/>
              <a:gd name="connsiteX3-17" fmla="*/ 6081486 w 12195175"/>
              <a:gd name="connsiteY3-18" fmla="*/ 3686628 h 3686628"/>
              <a:gd name="connsiteX4-19" fmla="*/ 0 w 12195175"/>
              <a:gd name="connsiteY4-20" fmla="*/ 2060848 h 3686628"/>
              <a:gd name="connsiteX5-21" fmla="*/ 0 w 12195175"/>
              <a:gd name="connsiteY5-22" fmla="*/ 0 h 3686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3686628">
                <a:moveTo>
                  <a:pt x="0" y="0"/>
                </a:moveTo>
                <a:lnTo>
                  <a:pt x="12195175" y="0"/>
                </a:lnTo>
                <a:lnTo>
                  <a:pt x="12195175" y="2060848"/>
                </a:lnTo>
                <a:lnTo>
                  <a:pt x="6081486" y="368662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背景音乐 - 纯音乐 - 你是爱 Ppt2.mp3">
            <a:hlinkClick r:id="" action="ppaction://media"/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41506" y="-1014044"/>
            <a:ext cx="609600" cy="609600"/>
          </a:xfrm>
          <a:prstGeom prst="rect">
            <a:avLst/>
          </a:prstGeom>
        </p:spPr>
      </p:pic>
      <p:sp>
        <p:nvSpPr>
          <p:cNvPr id="9" name="矩形 2"/>
          <p:cNvSpPr/>
          <p:nvPr userDrawn="1"/>
        </p:nvSpPr>
        <p:spPr>
          <a:xfrm>
            <a:off x="0" y="-8266"/>
            <a:ext cx="9144000" cy="1931944"/>
          </a:xfrm>
          <a:custGeom>
            <a:avLst/>
            <a:gdLst>
              <a:gd name="connsiteX0" fmla="*/ 0 w 12195175"/>
              <a:gd name="connsiteY0" fmla="*/ 0 h 908720"/>
              <a:gd name="connsiteX1" fmla="*/ 12195175 w 12195175"/>
              <a:gd name="connsiteY1" fmla="*/ 0 h 908720"/>
              <a:gd name="connsiteX2" fmla="*/ 12195175 w 12195175"/>
              <a:gd name="connsiteY2" fmla="*/ 908720 h 908720"/>
              <a:gd name="connsiteX3" fmla="*/ 0 w 12195175"/>
              <a:gd name="connsiteY3" fmla="*/ 908720 h 908720"/>
              <a:gd name="connsiteX4" fmla="*/ 0 w 12195175"/>
              <a:gd name="connsiteY4" fmla="*/ 0 h 908720"/>
              <a:gd name="connsiteX0-1" fmla="*/ 0 w 12195175"/>
              <a:gd name="connsiteY0-2" fmla="*/ 0 h 908720"/>
              <a:gd name="connsiteX1-3" fmla="*/ 12195175 w 12195175"/>
              <a:gd name="connsiteY1-4" fmla="*/ 0 h 908720"/>
              <a:gd name="connsiteX2-5" fmla="*/ 12195175 w 12195175"/>
              <a:gd name="connsiteY2-6" fmla="*/ 908720 h 908720"/>
              <a:gd name="connsiteX3-7" fmla="*/ 6096000 w 12195175"/>
              <a:gd name="connsiteY3-8" fmla="*/ 899886 h 908720"/>
              <a:gd name="connsiteX4-9" fmla="*/ 0 w 12195175"/>
              <a:gd name="connsiteY4-10" fmla="*/ 908720 h 908720"/>
              <a:gd name="connsiteX5" fmla="*/ 0 w 12195175"/>
              <a:gd name="connsiteY5" fmla="*/ 0 h 908720"/>
              <a:gd name="connsiteX0-11" fmla="*/ 0 w 12195175"/>
              <a:gd name="connsiteY0-12" fmla="*/ 0 h 2510972"/>
              <a:gd name="connsiteX1-13" fmla="*/ 12195175 w 12195175"/>
              <a:gd name="connsiteY1-14" fmla="*/ 0 h 2510972"/>
              <a:gd name="connsiteX2-15" fmla="*/ 12195175 w 12195175"/>
              <a:gd name="connsiteY2-16" fmla="*/ 908720 h 2510972"/>
              <a:gd name="connsiteX3-17" fmla="*/ 6052458 w 12195175"/>
              <a:gd name="connsiteY3-18" fmla="*/ 2510972 h 2510972"/>
              <a:gd name="connsiteX4-19" fmla="*/ 0 w 12195175"/>
              <a:gd name="connsiteY4-20" fmla="*/ 908720 h 2510972"/>
              <a:gd name="connsiteX5-21" fmla="*/ 0 w 12195175"/>
              <a:gd name="connsiteY5-22" fmla="*/ 0 h 2510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2510972">
                <a:moveTo>
                  <a:pt x="0" y="0"/>
                </a:moveTo>
                <a:lnTo>
                  <a:pt x="12195175" y="0"/>
                </a:lnTo>
                <a:lnTo>
                  <a:pt x="12195175" y="908720"/>
                </a:lnTo>
                <a:lnTo>
                  <a:pt x="6052458" y="2510972"/>
                </a:lnTo>
                <a:lnTo>
                  <a:pt x="0" y="908720"/>
                </a:lnTo>
                <a:lnTo>
                  <a:pt x="0" y="0"/>
                </a:lnTo>
                <a:close/>
              </a:path>
            </a:pathLst>
          </a:custGeom>
          <a:solidFill>
            <a:srgbClr val="7F7F7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矩形 4"/>
          <p:cNvSpPr/>
          <p:nvPr userDrawn="1"/>
        </p:nvSpPr>
        <p:spPr>
          <a:xfrm>
            <a:off x="0" y="4587974"/>
            <a:ext cx="9144000" cy="555526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8DC63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514411" y="7029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27884" y="195486"/>
            <a:ext cx="1281576" cy="432048"/>
            <a:chOff x="7527884" y="195486"/>
            <a:chExt cx="1281576" cy="432048"/>
          </a:xfrm>
        </p:grpSpPr>
        <p:pic>
          <p:nvPicPr>
            <p:cNvPr id="13" name="Picture 2" descr="D:\桌面文件\共用素材\白色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884" y="251821"/>
              <a:ext cx="1080120" cy="263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8665444" y="195486"/>
              <a:ext cx="144016" cy="432048"/>
              <a:chOff x="8460432" y="4548831"/>
              <a:chExt cx="144016" cy="432048"/>
            </a:xfrm>
          </p:grpSpPr>
          <p:cxnSp>
            <p:nvCxnSpPr>
              <p:cNvPr id="15" name="Straight Connector 14"/>
              <p:cNvCxnSpPr/>
              <p:nvPr userDrawn="1"/>
            </p:nvCxnSpPr>
            <p:spPr>
              <a:xfrm>
                <a:off x="8532440" y="4548831"/>
                <a:ext cx="0" cy="43204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>
              <a:xfrm>
                <a:off x="8460432" y="4620838"/>
                <a:ext cx="0" cy="29117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>
              <a:xfrm>
                <a:off x="8604448" y="4620838"/>
                <a:ext cx="0" cy="29117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1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1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3"/>
          <p:cNvSpPr>
            <a:spLocks noChangeArrowheads="1"/>
          </p:cNvSpPr>
          <p:nvPr userDrawn="1"/>
        </p:nvSpPr>
        <p:spPr bwMode="auto">
          <a:xfrm>
            <a:off x="-4860925" y="1508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每个页面中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在此添加或粘贴标题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此标题为整个文件的标题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itchFamily="2" charset="-122"/>
              <a:ea typeface="宋体" pitchFamily="2" charset="-122"/>
              <a:cs typeface="+mn-cs"/>
            </a:endParaRPr>
          </a:p>
        </p:txBody>
      </p:sp>
      <p:cxnSp>
        <p:nvCxnSpPr>
          <p:cNvPr id="5" name="直接箭头连接符 8"/>
          <p:cNvCxnSpPr>
            <a:cxnSpLocks noChangeShapeType="1"/>
          </p:cNvCxnSpPr>
          <p:nvPr userDrawn="1"/>
        </p:nvCxnSpPr>
        <p:spPr bwMode="auto">
          <a:xfrm>
            <a:off x="-323850" y="357188"/>
            <a:ext cx="214312" cy="15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627534"/>
            <a:ext cx="8064896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488412"/>
              </a:buClr>
              <a:buFont typeface="Wingdings" pitchFamily="2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>
              <a:buClr>
                <a:schemeClr val="bg2">
                  <a:lumMod val="75000"/>
                </a:schemeClr>
              </a:buClr>
              <a:buFont typeface="Wingdings" pitchFamily="2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68996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11560" y="627534"/>
            <a:ext cx="3960440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488412"/>
              </a:buClr>
              <a:buFont typeface="Wingdings" pitchFamily="2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>
              <a:buClr>
                <a:schemeClr val="bg2">
                  <a:lumMod val="75000"/>
                </a:schemeClr>
              </a:buClr>
              <a:buFont typeface="Wingdings" pitchFamily="2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0"/>
          </p:nvPr>
        </p:nvSpPr>
        <p:spPr>
          <a:xfrm>
            <a:off x="4716016" y="627534"/>
            <a:ext cx="3960440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488412"/>
              </a:buClr>
              <a:buFont typeface="Wingdings" pitchFamily="2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>
              <a:buClr>
                <a:schemeClr val="bg2">
                  <a:lumMod val="75000"/>
                </a:schemeClr>
              </a:buClr>
              <a:buFont typeface="Wingdings" pitchFamily="2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108160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2511" y="627534"/>
            <a:ext cx="2853955" cy="3959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0"/>
          </p:nvPr>
        </p:nvSpPr>
        <p:spPr>
          <a:xfrm>
            <a:off x="3635896" y="627534"/>
            <a:ext cx="5040560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488412"/>
              </a:buClr>
              <a:buFont typeface="Wingdings" pitchFamily="2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>
              <a:buClr>
                <a:schemeClr val="bg2">
                  <a:lumMod val="75000"/>
                </a:schemeClr>
              </a:buClr>
              <a:buFont typeface="Wingdings" pitchFamily="2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chemeClr val="bg2">
                  <a:lumMod val="75000"/>
                </a:schemeClr>
              </a:buClr>
              <a:buFont typeface="Wingdings" pitchFamily="2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861296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1560" y="627534"/>
            <a:ext cx="8064896" cy="3356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1560" y="4137924"/>
            <a:ext cx="8062925" cy="49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6431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竖排文字占位符 2"/>
          <p:cNvSpPr>
            <a:spLocks noGrp="1"/>
          </p:cNvSpPr>
          <p:nvPr>
            <p:ph type="body" orient="vert" idx="10"/>
          </p:nvPr>
        </p:nvSpPr>
        <p:spPr>
          <a:xfrm>
            <a:off x="611560" y="627534"/>
            <a:ext cx="8064896" cy="3960439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008000"/>
              </a:buClr>
              <a:buFont typeface="Wingdings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>
              <a:buClr>
                <a:schemeClr val="bg2">
                  <a:lumMod val="75000"/>
                </a:schemeClr>
              </a:buClr>
              <a:buFont typeface="Heiti SC Light"/>
              <a:buChar char="◆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16002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2521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 txBox="1">
            <a:spLocks/>
          </p:cNvSpPr>
          <p:nvPr userDrawn="1"/>
        </p:nvSpPr>
        <p:spPr>
          <a:xfrm>
            <a:off x="611188" y="627063"/>
            <a:ext cx="1916112" cy="3960812"/>
          </a:xfrm>
          <a:prstGeom prst="rect">
            <a:avLst/>
          </a:prstGeom>
        </p:spPr>
        <p:txBody>
          <a:bodyPr vert="eaVer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" pitchFamily="34" charset="0"/>
                <a:ea typeface="黑体" pitchFamily="2" charset="-122"/>
                <a:cs typeface="+mn-cs"/>
              </a:rPr>
              <a:t>单击此处编辑母版标题样式</a:t>
            </a:r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0"/>
          </p:nvPr>
        </p:nvSpPr>
        <p:spPr>
          <a:xfrm>
            <a:off x="2699792" y="627534"/>
            <a:ext cx="5976664" cy="3960439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008000"/>
              </a:buClr>
              <a:buFont typeface="Wingdings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>
              <a:buClr>
                <a:schemeClr val="bg2">
                  <a:lumMod val="75000"/>
                </a:schemeClr>
              </a:buClr>
              <a:buFont typeface="Heiti SC Light"/>
              <a:buChar char="◆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16002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1556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1"/>
          </p:nvPr>
        </p:nvSpPr>
        <p:spPr>
          <a:xfrm>
            <a:off x="611560" y="627534"/>
            <a:ext cx="3816424" cy="3960439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008000"/>
              </a:buClr>
              <a:buFont typeface="Wingdings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>
              <a:buClr>
                <a:schemeClr val="bg2">
                  <a:lumMod val="75000"/>
                </a:schemeClr>
              </a:buClr>
              <a:buFont typeface="Heiti SC Light"/>
              <a:buChar char="◆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16002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竖排文字占位符 2"/>
          <p:cNvSpPr>
            <a:spLocks noGrp="1"/>
          </p:cNvSpPr>
          <p:nvPr>
            <p:ph type="body" orient="vert" idx="12"/>
          </p:nvPr>
        </p:nvSpPr>
        <p:spPr>
          <a:xfrm>
            <a:off x="4860032" y="627534"/>
            <a:ext cx="3816424" cy="3960439"/>
          </a:xfrm>
          <a:prstGeom prst="rect">
            <a:avLst/>
          </a:prstGeom>
        </p:spPr>
        <p:txBody>
          <a:bodyPr vert="eaVert"/>
          <a:lstStyle>
            <a:lvl1pPr marL="342900" indent="-342900">
              <a:buClr>
                <a:srgbClr val="008000"/>
              </a:buClr>
              <a:buFont typeface="Wingdings" charset="2"/>
              <a:buChar char="p"/>
              <a:defRPr sz="220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buClr>
                <a:schemeClr val="bg2">
                  <a:lumMod val="75000"/>
                </a:schemeClr>
              </a:buClr>
              <a:buFont typeface="Wingdings" charset="2"/>
              <a:buChar char="n"/>
              <a:defRPr sz="2000">
                <a:solidFill>
                  <a:schemeClr val="bg2">
                    <a:lumMod val="75000"/>
                  </a:schemeClr>
                </a:solidFill>
              </a:defRPr>
            </a:lvl2pPr>
            <a:lvl3pPr marL="1143000" indent="-228600">
              <a:buClr>
                <a:schemeClr val="bg2">
                  <a:lumMod val="75000"/>
                </a:schemeClr>
              </a:buClr>
              <a:buFont typeface="Heiti SC Light"/>
              <a:buChar char="◆"/>
              <a:defRPr sz="1800">
                <a:solidFill>
                  <a:schemeClr val="bg2">
                    <a:lumMod val="75000"/>
                  </a:schemeClr>
                </a:solidFill>
              </a:defRPr>
            </a:lvl3pPr>
            <a:lvl4pPr marL="16002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2057400" indent="-228600">
              <a:buClr>
                <a:schemeClr val="bg2">
                  <a:lumMod val="75000"/>
                </a:schemeClr>
              </a:buClr>
              <a:buFont typeface="Wingdings" charset="2"/>
              <a:buChar char="u"/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4870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58879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560" y="627534"/>
            <a:ext cx="8064896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11560" y="51470"/>
            <a:ext cx="8064896" cy="45258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10580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371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2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13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9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6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7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19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3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1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1382BF3-BC92-459D-A7E2-8346BE8BF2B3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4191CCB-0974-4528-822A-0CEE7863A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8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2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4" indent="0">
              <a:buNone/>
              <a:defRPr sz="1600" b="1"/>
            </a:lvl5pPr>
            <a:lvl6pPr marL="2285306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8" indent="0">
              <a:buNone/>
              <a:defRPr sz="1600" b="1"/>
            </a:lvl8pPr>
            <a:lvl9pPr marL="365648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163116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1" indent="0">
              <a:buNone/>
              <a:defRPr sz="2000" b="1"/>
            </a:lvl2pPr>
            <a:lvl3pPr marL="914122" indent="0">
              <a:buNone/>
              <a:defRPr sz="1800" b="1"/>
            </a:lvl3pPr>
            <a:lvl4pPr marL="1371183" indent="0">
              <a:buNone/>
              <a:defRPr sz="1600" b="1"/>
            </a:lvl4pPr>
            <a:lvl5pPr marL="1828244" indent="0">
              <a:buNone/>
              <a:defRPr sz="1600" b="1"/>
            </a:lvl5pPr>
            <a:lvl6pPr marL="2285306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8" indent="0">
              <a:buNone/>
              <a:defRPr sz="1600" b="1"/>
            </a:lvl8pPr>
            <a:lvl9pPr marL="365648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6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7452320" y="4515966"/>
            <a:ext cx="1429148" cy="432048"/>
            <a:chOff x="7175300" y="4548831"/>
            <a:chExt cx="1429148" cy="432048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8532440" y="4548831"/>
              <a:ext cx="0" cy="4320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9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175300" y="4587974"/>
              <a:ext cx="1213125" cy="35376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8460432" y="4620838"/>
              <a:ext cx="0" cy="291171"/>
            </a:xfrm>
            <a:prstGeom prst="line">
              <a:avLst/>
            </a:prstGeom>
            <a:ln w="28575">
              <a:solidFill>
                <a:srgbClr val="7AB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8604448" y="4620838"/>
              <a:ext cx="0" cy="291171"/>
            </a:xfrm>
            <a:prstGeom prst="line">
              <a:avLst/>
            </a:prstGeom>
            <a:ln w="28575">
              <a:solidFill>
                <a:srgbClr val="7AB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任意多边形: 形状 7"/>
          <p:cNvSpPr/>
          <p:nvPr userDrawn="1"/>
        </p:nvSpPr>
        <p:spPr>
          <a:xfrm rot="10800000">
            <a:off x="8686800" y="0"/>
            <a:ext cx="457199" cy="457200"/>
          </a:xfrm>
          <a:custGeom>
            <a:avLst/>
            <a:gdLst>
              <a:gd name="connsiteX0" fmla="*/ 0 w 2901919"/>
              <a:gd name="connsiteY0" fmla="*/ 0 h 2901919"/>
              <a:gd name="connsiteX1" fmla="*/ 2901919 w 2901919"/>
              <a:gd name="connsiteY1" fmla="*/ 2901919 h 2901919"/>
              <a:gd name="connsiteX2" fmla="*/ 1460665 w 2901919"/>
              <a:gd name="connsiteY2" fmla="*/ 2901919 h 2901919"/>
              <a:gd name="connsiteX3" fmla="*/ 0 w 2901919"/>
              <a:gd name="connsiteY3" fmla="*/ 1441254 h 29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919" h="2901919">
                <a:moveTo>
                  <a:pt x="0" y="0"/>
                </a:moveTo>
                <a:cubicBezTo>
                  <a:pt x="1602686" y="0"/>
                  <a:pt x="2901919" y="1299233"/>
                  <a:pt x="2901919" y="2901919"/>
                </a:cubicBezTo>
                <a:lnTo>
                  <a:pt x="1460665" y="2901919"/>
                </a:lnTo>
                <a:cubicBezTo>
                  <a:pt x="1460665" y="2095216"/>
                  <a:pt x="806703" y="1441254"/>
                  <a:pt x="0" y="144125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7"/>
          <p:cNvSpPr/>
          <p:nvPr userDrawn="1"/>
        </p:nvSpPr>
        <p:spPr>
          <a:xfrm>
            <a:off x="0" y="4587972"/>
            <a:ext cx="611560" cy="555528"/>
          </a:xfrm>
          <a:custGeom>
            <a:avLst/>
            <a:gdLst>
              <a:gd name="connsiteX0" fmla="*/ 0 w 2901919"/>
              <a:gd name="connsiteY0" fmla="*/ 0 h 2901919"/>
              <a:gd name="connsiteX1" fmla="*/ 2901919 w 2901919"/>
              <a:gd name="connsiteY1" fmla="*/ 2901919 h 2901919"/>
              <a:gd name="connsiteX2" fmla="*/ 1460665 w 2901919"/>
              <a:gd name="connsiteY2" fmla="*/ 2901919 h 2901919"/>
              <a:gd name="connsiteX3" fmla="*/ 0 w 2901919"/>
              <a:gd name="connsiteY3" fmla="*/ 1441254 h 290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919" h="2901919">
                <a:moveTo>
                  <a:pt x="0" y="0"/>
                </a:moveTo>
                <a:cubicBezTo>
                  <a:pt x="1602686" y="0"/>
                  <a:pt x="2901919" y="1299233"/>
                  <a:pt x="2901919" y="2901919"/>
                </a:cubicBezTo>
                <a:lnTo>
                  <a:pt x="1460665" y="2901919"/>
                </a:lnTo>
                <a:cubicBezTo>
                  <a:pt x="1460665" y="2095216"/>
                  <a:pt x="806703" y="1441254"/>
                  <a:pt x="0" y="1441254"/>
                </a:cubicBezTo>
                <a:close/>
              </a:path>
            </a:pathLst>
          </a:custGeom>
          <a:solidFill>
            <a:srgbClr val="E8F4D9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4713"/>
            <a:ext cx="3275856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100"/>
            </a:lvl2pPr>
            <a:lvl3pPr marL="914122" indent="0">
              <a:buNone/>
              <a:defRPr sz="1000"/>
            </a:lvl3pPr>
            <a:lvl4pPr marL="1371183" indent="0">
              <a:buNone/>
              <a:defRPr sz="900"/>
            </a:lvl4pPr>
            <a:lvl5pPr marL="1828244" indent="0">
              <a:buNone/>
              <a:defRPr sz="900"/>
            </a:lvl5pPr>
            <a:lvl6pPr marL="2285306" indent="0">
              <a:buNone/>
              <a:defRPr sz="900"/>
            </a:lvl6pPr>
            <a:lvl7pPr marL="2742367" indent="0">
              <a:buNone/>
              <a:defRPr sz="900"/>
            </a:lvl7pPr>
            <a:lvl8pPr marL="3199428" indent="0">
              <a:buNone/>
              <a:defRPr sz="900"/>
            </a:lvl8pPr>
            <a:lvl9pPr marL="365648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61" indent="0">
              <a:buNone/>
              <a:defRPr sz="2800"/>
            </a:lvl2pPr>
            <a:lvl3pPr marL="914122" indent="0">
              <a:buNone/>
              <a:defRPr sz="2400"/>
            </a:lvl3pPr>
            <a:lvl4pPr marL="1371183" indent="0">
              <a:buNone/>
              <a:defRPr sz="2000"/>
            </a:lvl4pPr>
            <a:lvl5pPr marL="1828244" indent="0">
              <a:buNone/>
              <a:defRPr sz="2000"/>
            </a:lvl5pPr>
            <a:lvl6pPr marL="2285306" indent="0">
              <a:buNone/>
              <a:defRPr sz="2000"/>
            </a:lvl6pPr>
            <a:lvl7pPr marL="2742367" indent="0">
              <a:buNone/>
              <a:defRPr sz="2000"/>
            </a:lvl7pPr>
            <a:lvl8pPr marL="3199428" indent="0">
              <a:buNone/>
              <a:defRPr sz="2000"/>
            </a:lvl8pPr>
            <a:lvl9pPr marL="365648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61" indent="0">
              <a:buNone/>
              <a:defRPr sz="1100"/>
            </a:lvl2pPr>
            <a:lvl3pPr marL="914122" indent="0">
              <a:buNone/>
              <a:defRPr sz="1000"/>
            </a:lvl3pPr>
            <a:lvl4pPr marL="1371183" indent="0">
              <a:buNone/>
              <a:defRPr sz="900"/>
            </a:lvl4pPr>
            <a:lvl5pPr marL="1828244" indent="0">
              <a:buNone/>
              <a:defRPr sz="900"/>
            </a:lvl5pPr>
            <a:lvl6pPr marL="2285306" indent="0">
              <a:buNone/>
              <a:defRPr sz="900"/>
            </a:lvl6pPr>
            <a:lvl7pPr marL="2742367" indent="0">
              <a:buNone/>
              <a:defRPr sz="900"/>
            </a:lvl7pPr>
            <a:lvl8pPr marL="3199428" indent="0">
              <a:buNone/>
              <a:defRPr sz="900"/>
            </a:lvl8pPr>
            <a:lvl9pPr marL="365648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chart" Target="../charts/char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82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2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5" indent="-342795" algn="l" defTabSz="9141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5" indent="-285663" algn="l" defTabSz="9141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3" indent="-228531" algn="l" defTabSz="9141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4" indent="-228531" algn="l" defTabSz="9141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5" indent="-228531" algn="l" defTabSz="9141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6" indent="-228531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1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8" indent="-228531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9" indent="-228531" algn="l" defTabSz="9141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4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6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8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8" algn="l" defTabSz="9141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6"/>
          <p:cNvSpPr/>
          <p:nvPr userDrawn="1"/>
        </p:nvSpPr>
        <p:spPr>
          <a:xfrm>
            <a:off x="4932040" y="3795886"/>
            <a:ext cx="387628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Copyright© 2020 </a:t>
            </a:r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Growatt New Energy CO., LTD</a:t>
            </a:r>
            <a:r>
              <a:rPr lang="en-US" sz="1000" baseline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               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All Rights Reserved.</a:t>
            </a:r>
            <a:r>
              <a:rPr lang="en-US" sz="1000" baseline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 </a:t>
            </a:r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The information contained in this document is</a:t>
            </a:r>
            <a:r>
              <a:rPr lang="en-US" sz="1000" baseline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 only </a:t>
            </a:r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for reference purpose and</a:t>
            </a:r>
            <a:r>
              <a:rPr lang="en-US" sz="1000" baseline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 subject to change by company officials</a:t>
            </a:r>
            <a:r>
              <a:rPr lang="en-US" sz="1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FFFFFF">
                      <a:alpha val="70000"/>
                    </a:srgbClr>
                  </a:glow>
                </a:effectLst>
                <a:latin typeface="Garamond" panose="02020404030301010803" pitchFamily="18" charset="0"/>
                <a:ea typeface="+mn-ea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97" y="477087"/>
            <a:ext cx="2007178" cy="200717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5814095" y="2263736"/>
            <a:ext cx="19398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/>
              <a:t>www.ginverter.com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17801" r="5997" b="19200"/>
          <a:stretch/>
        </p:blipFill>
        <p:spPr>
          <a:xfrm>
            <a:off x="5859475" y="2628279"/>
            <a:ext cx="1871419" cy="7944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0" y="447569"/>
            <a:ext cx="4472164" cy="3909234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7452320" y="4515966"/>
            <a:ext cx="1429148" cy="432048"/>
            <a:chOff x="7175300" y="4548831"/>
            <a:chExt cx="1429148" cy="432048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8532440" y="4548831"/>
              <a:ext cx="0" cy="4320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9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7175300" y="4587974"/>
              <a:ext cx="1213125" cy="35376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 userDrawn="1"/>
          </p:nvCxnSpPr>
          <p:spPr>
            <a:xfrm>
              <a:off x="8460432" y="4620838"/>
              <a:ext cx="0" cy="291171"/>
            </a:xfrm>
            <a:prstGeom prst="line">
              <a:avLst/>
            </a:prstGeom>
            <a:ln w="28575">
              <a:solidFill>
                <a:srgbClr val="7AB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8604448" y="4620838"/>
              <a:ext cx="0" cy="291171"/>
            </a:xfrm>
            <a:prstGeom prst="line">
              <a:avLst/>
            </a:prstGeom>
            <a:ln w="28575">
              <a:solidFill>
                <a:srgbClr val="7AB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47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黑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  <a:cs typeface="黑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  <a:cs typeface="黑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  <a:cs typeface="黑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  <a:cs typeface="黑体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58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56" y="1747311"/>
            <a:ext cx="4516366" cy="3396189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</p:spPr>
      </p:pic>
      <p:sp>
        <p:nvSpPr>
          <p:cNvPr id="18" name="标题 1"/>
          <p:cNvSpPr txBox="1">
            <a:spLocks/>
          </p:cNvSpPr>
          <p:nvPr userDrawn="1"/>
        </p:nvSpPr>
        <p:spPr>
          <a:xfrm>
            <a:off x="956567" y="1579225"/>
            <a:ext cx="8200877" cy="1102519"/>
          </a:xfrm>
          <a:prstGeom prst="rect">
            <a:avLst/>
          </a:prstGeom>
          <a:solidFill>
            <a:srgbClr val="8DC63F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 18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 userDrawn="1"/>
        </p:nvSpPr>
        <p:spPr>
          <a:xfrm rot="16200000">
            <a:off x="305161" y="1184512"/>
            <a:ext cx="2412998" cy="223224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Chart Placeholder 24" descr="Cylindrical chart">
            <a:extLst>
              <a:ext uri="{FF2B5EF4-FFF2-40B4-BE49-F238E27FC236}">
                <a16:creationId xmlns:a16="http://schemas.microsoft.com/office/drawing/2014/main" id="{71FC94C7-3179-A442-AB05-74D7AFF6070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64912550"/>
              </p:ext>
            </p:extLst>
          </p:nvPr>
        </p:nvGraphicFramePr>
        <p:xfrm>
          <a:off x="-469994" y="64015"/>
          <a:ext cx="5346793" cy="34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1" name="图片 4" descr="超人徽章-01-01.png"/>
          <p:cNvPicPr>
            <a:picLocks noChangeAspect="1"/>
          </p:cNvPicPr>
          <p:nvPr userDrawn="1"/>
        </p:nvPicPr>
        <p:blipFill>
          <a:blip r:embed="rId15" cstate="print"/>
          <a:srcRect l="10005" t="15935" r="29088" b="22944"/>
          <a:stretch>
            <a:fillRect/>
          </a:stretch>
        </p:blipFill>
        <p:spPr>
          <a:xfrm>
            <a:off x="6696596" y="2681744"/>
            <a:ext cx="2460848" cy="2531406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7416315" y="192762"/>
            <a:ext cx="1393145" cy="432048"/>
            <a:chOff x="7211303" y="4548831"/>
            <a:chExt cx="1393145" cy="432048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8532440" y="4548831"/>
              <a:ext cx="0" cy="4320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9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7211303" y="4586107"/>
              <a:ext cx="1213125" cy="35376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 userDrawn="1"/>
          </p:nvCxnSpPr>
          <p:spPr>
            <a:xfrm>
              <a:off x="8460432" y="4620838"/>
              <a:ext cx="0" cy="291171"/>
            </a:xfrm>
            <a:prstGeom prst="line">
              <a:avLst/>
            </a:prstGeom>
            <a:ln w="28575">
              <a:solidFill>
                <a:srgbClr val="7AB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8604448" y="4620838"/>
              <a:ext cx="0" cy="291171"/>
            </a:xfrm>
            <a:prstGeom prst="line">
              <a:avLst/>
            </a:prstGeom>
            <a:ln w="28575">
              <a:solidFill>
                <a:srgbClr val="7ABC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191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5936" y="3075806"/>
            <a:ext cx="504056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92D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Off-Grid Inverters</a:t>
            </a:r>
            <a:endParaRPr lang="zh-CN" altLang="en-US" sz="4400" b="1" dirty="0">
              <a:solidFill>
                <a:srgbClr val="92D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1600" y="2203862"/>
            <a:ext cx="2716451" cy="2369311"/>
            <a:chOff x="965433" y="2202091"/>
            <a:chExt cx="2716451" cy="2369311"/>
          </a:xfrm>
        </p:grpSpPr>
        <p:pic>
          <p:nvPicPr>
            <p:cNvPr id="32" name="图片 24" descr="SPF5000-EM-03(1)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637" y="2202091"/>
              <a:ext cx="1682247" cy="2267357"/>
            </a:xfrm>
            <a:prstGeom prst="rect">
              <a:avLst/>
            </a:prstGeom>
          </p:spPr>
        </p:pic>
        <p:pic>
          <p:nvPicPr>
            <p:cNvPr id="33" name="图片 25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433" y="2638861"/>
              <a:ext cx="1502006" cy="1932541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929190" y="385763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 5000 ES Series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5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5">
            <a:extLst>
              <a:ext uri="{FF2B5EF4-FFF2-40B4-BE49-F238E27FC236}">
                <a16:creationId xmlns:a16="http://schemas.microsoft.com/office/drawing/2014/main" id="{DAEA8993-9660-46E0-B8C1-04A2B1ED6A12}"/>
              </a:ext>
            </a:extLst>
          </p:cNvPr>
          <p:cNvSpPr txBox="1"/>
          <p:nvPr/>
        </p:nvSpPr>
        <p:spPr>
          <a:xfrm>
            <a:off x="7884368" y="1635646"/>
            <a:ext cx="678566" cy="1029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2">
                    <a:lumMod val="10000"/>
                    <a:alpha val="37000"/>
                  </a:schemeClr>
                </a:solidFill>
                <a:latin typeface="Impact" panose="020B0806030902050204" pitchFamily="34" charset="0"/>
              </a:rPr>
              <a:t>3</a:t>
            </a:r>
            <a:endParaRPr lang="zh-CN" altLang="en-US" sz="9600" dirty="0">
              <a:solidFill>
                <a:schemeClr val="bg2">
                  <a:lumMod val="10000"/>
                  <a:alpha val="37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699792" y="1635646"/>
            <a:ext cx="5293931" cy="951175"/>
          </a:xfrm>
          <a:prstGeom prst="rect">
            <a:avLst/>
          </a:prstGeom>
        </p:spPr>
        <p:txBody>
          <a:bodyPr vert="horz" lIns="91412" tIns="45706" rIns="91412" bIns="45706" rtlCol="0" anchor="ctr">
            <a:noAutofit/>
          </a:bodyPr>
          <a:lstStyle>
            <a:lvl1pPr algn="l" defTabSz="914122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Safe &amp; Reliable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ield_144488"/>
          <p:cNvSpPr>
            <a:spLocks noChangeAspect="1"/>
          </p:cNvSpPr>
          <p:nvPr/>
        </p:nvSpPr>
        <p:spPr bwMode="auto">
          <a:xfrm>
            <a:off x="1043608" y="1514080"/>
            <a:ext cx="1179087" cy="1338322"/>
          </a:xfrm>
          <a:custGeom>
            <a:avLst/>
            <a:gdLst>
              <a:gd name="connsiteX0" fmla="*/ 284687 w 518230"/>
              <a:gd name="connsiteY0" fmla="*/ 238120 h 588216"/>
              <a:gd name="connsiteX1" fmla="*/ 249348 w 518230"/>
              <a:gd name="connsiteY1" fmla="*/ 271362 h 588216"/>
              <a:gd name="connsiteX2" fmla="*/ 209252 w 518230"/>
              <a:gd name="connsiteY2" fmla="*/ 278146 h 588216"/>
              <a:gd name="connsiteX3" fmla="*/ 171195 w 518230"/>
              <a:gd name="connsiteY3" fmla="*/ 252367 h 588216"/>
              <a:gd name="connsiteX4" fmla="*/ 154885 w 518230"/>
              <a:gd name="connsiteY4" fmla="*/ 265935 h 588216"/>
              <a:gd name="connsiteX5" fmla="*/ 218087 w 518230"/>
              <a:gd name="connsiteY5" fmla="*/ 321564 h 588216"/>
              <a:gd name="connsiteX6" fmla="*/ 286726 w 518230"/>
              <a:gd name="connsiteY6" fmla="*/ 240834 h 588216"/>
              <a:gd name="connsiteX7" fmla="*/ 284687 w 518230"/>
              <a:gd name="connsiteY7" fmla="*/ 238120 h 588216"/>
              <a:gd name="connsiteX8" fmla="*/ 380510 w 518230"/>
              <a:gd name="connsiteY8" fmla="*/ 141787 h 588216"/>
              <a:gd name="connsiteX9" fmla="*/ 380510 w 518230"/>
              <a:gd name="connsiteY9" fmla="*/ 168245 h 588216"/>
              <a:gd name="connsiteX10" fmla="*/ 349928 w 518230"/>
              <a:gd name="connsiteY10" fmla="*/ 200808 h 588216"/>
              <a:gd name="connsiteX11" fmla="*/ 239155 w 518230"/>
              <a:gd name="connsiteY11" fmla="*/ 326991 h 588216"/>
              <a:gd name="connsiteX12" fmla="*/ 221485 w 518230"/>
              <a:gd name="connsiteY12" fmla="*/ 348700 h 588216"/>
              <a:gd name="connsiteX13" fmla="*/ 197020 w 518230"/>
              <a:gd name="connsiteY13" fmla="*/ 339203 h 588216"/>
              <a:gd name="connsiteX14" fmla="*/ 136536 w 518230"/>
              <a:gd name="connsiteY14" fmla="*/ 276789 h 588216"/>
              <a:gd name="connsiteX15" fmla="*/ 131099 w 518230"/>
              <a:gd name="connsiteY15" fmla="*/ 268649 h 588216"/>
              <a:gd name="connsiteX16" fmla="*/ 152846 w 518230"/>
              <a:gd name="connsiteY16" fmla="*/ 243548 h 588216"/>
              <a:gd name="connsiteX17" fmla="*/ 185467 w 518230"/>
              <a:gd name="connsiteY17" fmla="*/ 239477 h 588216"/>
              <a:gd name="connsiteX18" fmla="*/ 209252 w 518230"/>
              <a:gd name="connsiteY18" fmla="*/ 256437 h 588216"/>
              <a:gd name="connsiteX19" fmla="*/ 237795 w 518230"/>
              <a:gd name="connsiteY19" fmla="*/ 257794 h 588216"/>
              <a:gd name="connsiteX20" fmla="*/ 343132 w 518230"/>
              <a:gd name="connsiteY20" fmla="*/ 173672 h 588216"/>
              <a:gd name="connsiteX21" fmla="*/ 362161 w 518230"/>
              <a:gd name="connsiteY21" fmla="*/ 154677 h 588216"/>
              <a:gd name="connsiteX22" fmla="*/ 380510 w 518230"/>
              <a:gd name="connsiteY22" fmla="*/ 141787 h 588216"/>
              <a:gd name="connsiteX23" fmla="*/ 124383 w 518230"/>
              <a:gd name="connsiteY23" fmla="*/ 53644 h 588216"/>
              <a:gd name="connsiteX24" fmla="*/ 123024 w 518230"/>
              <a:gd name="connsiteY24" fmla="*/ 55679 h 588216"/>
              <a:gd name="connsiteX25" fmla="*/ 123024 w 518230"/>
              <a:gd name="connsiteY25" fmla="*/ 60429 h 588216"/>
              <a:gd name="connsiteX26" fmla="*/ 143409 w 518230"/>
              <a:gd name="connsiteY26" fmla="*/ 67214 h 588216"/>
              <a:gd name="connsiteX27" fmla="*/ 106716 w 518230"/>
              <a:gd name="connsiteY27" fmla="*/ 87568 h 588216"/>
              <a:gd name="connsiteX28" fmla="*/ 125062 w 518230"/>
              <a:gd name="connsiteY28" fmla="*/ 88247 h 588216"/>
              <a:gd name="connsiteX29" fmla="*/ 146806 w 518230"/>
              <a:gd name="connsiteY29" fmla="*/ 94353 h 588216"/>
              <a:gd name="connsiteX30" fmla="*/ 85652 w 518230"/>
              <a:gd name="connsiteY30" fmla="*/ 111993 h 588216"/>
              <a:gd name="connsiteX31" fmla="*/ 127101 w 518230"/>
              <a:gd name="connsiteY31" fmla="*/ 114707 h 588216"/>
              <a:gd name="connsiteX32" fmla="*/ 50999 w 518230"/>
              <a:gd name="connsiteY32" fmla="*/ 138454 h 588216"/>
              <a:gd name="connsiteX33" fmla="*/ 129139 w 518230"/>
              <a:gd name="connsiteY33" fmla="*/ 137776 h 588216"/>
              <a:gd name="connsiteX34" fmla="*/ 55076 w 518230"/>
              <a:gd name="connsiteY34" fmla="*/ 154059 h 588216"/>
              <a:gd name="connsiteX35" fmla="*/ 76819 w 518230"/>
              <a:gd name="connsiteY35" fmla="*/ 164236 h 588216"/>
              <a:gd name="connsiteX36" fmla="*/ 148845 w 518230"/>
              <a:gd name="connsiteY36" fmla="*/ 164236 h 588216"/>
              <a:gd name="connsiteX37" fmla="*/ 148845 w 518230"/>
              <a:gd name="connsiteY37" fmla="*/ 166272 h 588216"/>
              <a:gd name="connsiteX38" fmla="*/ 61191 w 518230"/>
              <a:gd name="connsiteY38" fmla="*/ 175092 h 588216"/>
              <a:gd name="connsiteX39" fmla="*/ 74101 w 518230"/>
              <a:gd name="connsiteY39" fmla="*/ 190019 h 588216"/>
              <a:gd name="connsiteX40" fmla="*/ 112832 w 518230"/>
              <a:gd name="connsiteY40" fmla="*/ 187305 h 588216"/>
              <a:gd name="connsiteX41" fmla="*/ 114191 w 518230"/>
              <a:gd name="connsiteY41" fmla="*/ 192054 h 588216"/>
              <a:gd name="connsiteX42" fmla="*/ 65947 w 518230"/>
              <a:gd name="connsiteY42" fmla="*/ 201553 h 588216"/>
              <a:gd name="connsiteX43" fmla="*/ 84973 w 518230"/>
              <a:gd name="connsiteY43" fmla="*/ 220550 h 588216"/>
              <a:gd name="connsiteX44" fmla="*/ 129139 w 518230"/>
              <a:gd name="connsiteY44" fmla="*/ 221907 h 588216"/>
              <a:gd name="connsiteX45" fmla="*/ 129139 w 518230"/>
              <a:gd name="connsiteY45" fmla="*/ 224621 h 588216"/>
              <a:gd name="connsiteX46" fmla="*/ 72742 w 518230"/>
              <a:gd name="connsiteY46" fmla="*/ 234120 h 588216"/>
              <a:gd name="connsiteX47" fmla="*/ 78857 w 518230"/>
              <a:gd name="connsiteY47" fmla="*/ 251082 h 588216"/>
              <a:gd name="connsiteX48" fmla="*/ 118267 w 518230"/>
              <a:gd name="connsiteY48" fmla="*/ 251082 h 588216"/>
              <a:gd name="connsiteX49" fmla="*/ 118267 w 518230"/>
              <a:gd name="connsiteY49" fmla="*/ 254475 h 588216"/>
              <a:gd name="connsiteX50" fmla="*/ 83614 w 518230"/>
              <a:gd name="connsiteY50" fmla="*/ 263295 h 588216"/>
              <a:gd name="connsiteX51" fmla="*/ 115550 w 518230"/>
              <a:gd name="connsiteY51" fmla="*/ 293148 h 588216"/>
              <a:gd name="connsiteX52" fmla="*/ 131858 w 518230"/>
              <a:gd name="connsiteY52" fmla="*/ 295862 h 588216"/>
              <a:gd name="connsiteX53" fmla="*/ 131858 w 518230"/>
              <a:gd name="connsiteY53" fmla="*/ 298576 h 588216"/>
              <a:gd name="connsiteX54" fmla="*/ 95845 w 518230"/>
              <a:gd name="connsiteY54" fmla="*/ 306039 h 588216"/>
              <a:gd name="connsiteX55" fmla="*/ 103319 w 518230"/>
              <a:gd name="connsiteY55" fmla="*/ 323680 h 588216"/>
              <a:gd name="connsiteX56" fmla="*/ 143409 w 518230"/>
              <a:gd name="connsiteY56" fmla="*/ 323680 h 588216"/>
              <a:gd name="connsiteX57" fmla="*/ 143409 w 518230"/>
              <a:gd name="connsiteY57" fmla="*/ 327072 h 588216"/>
              <a:gd name="connsiteX58" fmla="*/ 108075 w 518230"/>
              <a:gd name="connsiteY58" fmla="*/ 335214 h 588216"/>
              <a:gd name="connsiteX59" fmla="*/ 116229 w 518230"/>
              <a:gd name="connsiteY59" fmla="*/ 353533 h 588216"/>
              <a:gd name="connsiteX60" fmla="*/ 182139 w 518230"/>
              <a:gd name="connsiteY60" fmla="*/ 357604 h 588216"/>
              <a:gd name="connsiteX61" fmla="*/ 181460 w 518230"/>
              <a:gd name="connsiteY61" fmla="*/ 361675 h 588216"/>
              <a:gd name="connsiteX62" fmla="*/ 123703 w 518230"/>
              <a:gd name="connsiteY62" fmla="*/ 364389 h 588216"/>
              <a:gd name="connsiteX63" fmla="*/ 152242 w 518230"/>
              <a:gd name="connsiteY63" fmla="*/ 387457 h 588216"/>
              <a:gd name="connsiteX64" fmla="*/ 191652 w 518230"/>
              <a:gd name="connsiteY64" fmla="*/ 384065 h 588216"/>
              <a:gd name="connsiteX65" fmla="*/ 192332 w 518230"/>
              <a:gd name="connsiteY65" fmla="*/ 388814 h 588216"/>
              <a:gd name="connsiteX66" fmla="*/ 145447 w 518230"/>
              <a:gd name="connsiteY66" fmla="*/ 398991 h 588216"/>
              <a:gd name="connsiteX67" fmla="*/ 175344 w 518230"/>
              <a:gd name="connsiteY67" fmla="*/ 420703 h 588216"/>
              <a:gd name="connsiteX68" fmla="*/ 210678 w 518230"/>
              <a:gd name="connsiteY68" fmla="*/ 420024 h 588216"/>
              <a:gd name="connsiteX69" fmla="*/ 210678 w 518230"/>
              <a:gd name="connsiteY69" fmla="*/ 424095 h 588216"/>
              <a:gd name="connsiteX70" fmla="*/ 170588 w 518230"/>
              <a:gd name="connsiteY70" fmla="*/ 432237 h 588216"/>
              <a:gd name="connsiteX71" fmla="*/ 206601 w 518230"/>
              <a:gd name="connsiteY71" fmla="*/ 456662 h 588216"/>
              <a:gd name="connsiteX72" fmla="*/ 220870 w 518230"/>
              <a:gd name="connsiteY72" fmla="*/ 462090 h 588216"/>
              <a:gd name="connsiteX73" fmla="*/ 198447 w 518230"/>
              <a:gd name="connsiteY73" fmla="*/ 468875 h 588216"/>
              <a:gd name="connsiteX74" fmla="*/ 251447 w 518230"/>
              <a:gd name="connsiteY74" fmla="*/ 493979 h 588216"/>
              <a:gd name="connsiteX75" fmla="*/ 224947 w 518230"/>
              <a:gd name="connsiteY75" fmla="*/ 499407 h 588216"/>
              <a:gd name="connsiteX76" fmla="*/ 241934 w 518230"/>
              <a:gd name="connsiteY76" fmla="*/ 521118 h 588216"/>
              <a:gd name="connsiteX77" fmla="*/ 267754 w 518230"/>
              <a:gd name="connsiteY77" fmla="*/ 520439 h 588216"/>
              <a:gd name="connsiteX78" fmla="*/ 330267 w 518230"/>
              <a:gd name="connsiteY78" fmla="*/ 447163 h 588216"/>
              <a:gd name="connsiteX79" fmla="*/ 395497 w 518230"/>
              <a:gd name="connsiteY79" fmla="*/ 339285 h 588216"/>
              <a:gd name="connsiteX80" fmla="*/ 455291 w 518230"/>
              <a:gd name="connsiteY80" fmla="*/ 171700 h 588216"/>
              <a:gd name="connsiteX81" fmla="*/ 456650 w 518230"/>
              <a:gd name="connsiteY81" fmla="*/ 151345 h 588216"/>
              <a:gd name="connsiteX82" fmla="*/ 441022 w 518230"/>
              <a:gd name="connsiteY82" fmla="*/ 123528 h 588216"/>
              <a:gd name="connsiteX83" fmla="*/ 404330 w 518230"/>
              <a:gd name="connsiteY83" fmla="*/ 88247 h 588216"/>
              <a:gd name="connsiteX84" fmla="*/ 383946 w 518230"/>
              <a:gd name="connsiteY84" fmla="*/ 60429 h 588216"/>
              <a:gd name="connsiteX85" fmla="*/ 124383 w 518230"/>
              <a:gd name="connsiteY85" fmla="*/ 53644 h 588216"/>
              <a:gd name="connsiteX86" fmla="*/ 138652 w 518230"/>
              <a:gd name="connsiteY86" fmla="*/ 33968 h 588216"/>
              <a:gd name="connsiteX87" fmla="*/ 273190 w 518230"/>
              <a:gd name="connsiteY87" fmla="*/ 40753 h 588216"/>
              <a:gd name="connsiteX88" fmla="*/ 377151 w 518230"/>
              <a:gd name="connsiteY88" fmla="*/ 39396 h 588216"/>
              <a:gd name="connsiteX89" fmla="*/ 402971 w 518230"/>
              <a:gd name="connsiteY89" fmla="*/ 55679 h 588216"/>
              <a:gd name="connsiteX90" fmla="*/ 450535 w 518230"/>
              <a:gd name="connsiteY90" fmla="*/ 106566 h 588216"/>
              <a:gd name="connsiteX91" fmla="*/ 476355 w 518230"/>
              <a:gd name="connsiteY91" fmla="*/ 157452 h 588216"/>
              <a:gd name="connsiteX92" fmla="*/ 414522 w 518230"/>
              <a:gd name="connsiteY92" fmla="*/ 343356 h 588216"/>
              <a:gd name="connsiteX93" fmla="*/ 334343 w 518230"/>
              <a:gd name="connsiteY93" fmla="*/ 468196 h 588216"/>
              <a:gd name="connsiteX94" fmla="*/ 271831 w 518230"/>
              <a:gd name="connsiteY94" fmla="*/ 538758 h 588216"/>
              <a:gd name="connsiteX95" fmla="*/ 230383 w 518230"/>
              <a:gd name="connsiteY95" fmla="*/ 536045 h 588216"/>
              <a:gd name="connsiteX96" fmla="*/ 135934 w 518230"/>
              <a:gd name="connsiteY96" fmla="*/ 422060 h 588216"/>
              <a:gd name="connsiteX97" fmla="*/ 72063 w 518230"/>
              <a:gd name="connsiteY97" fmla="*/ 293827 h 588216"/>
              <a:gd name="connsiteX98" fmla="*/ 44204 w 518230"/>
              <a:gd name="connsiteY98" fmla="*/ 203588 h 588216"/>
              <a:gd name="connsiteX99" fmla="*/ 33332 w 518230"/>
              <a:gd name="connsiteY99" fmla="*/ 153381 h 588216"/>
              <a:gd name="connsiteX100" fmla="*/ 46242 w 518230"/>
              <a:gd name="connsiteY100" fmla="*/ 118100 h 588216"/>
              <a:gd name="connsiteX101" fmla="*/ 99921 w 518230"/>
              <a:gd name="connsiteY101" fmla="*/ 55001 h 588216"/>
              <a:gd name="connsiteX102" fmla="*/ 138652 w 518230"/>
              <a:gd name="connsiteY102" fmla="*/ 33968 h 588216"/>
              <a:gd name="connsiteX103" fmla="*/ 267038 w 518230"/>
              <a:gd name="connsiteY103" fmla="*/ 15605 h 588216"/>
              <a:gd name="connsiteX104" fmla="*/ 141333 w 518230"/>
              <a:gd name="connsiteY104" fmla="*/ 18998 h 588216"/>
              <a:gd name="connsiteX105" fmla="*/ 87653 w 518230"/>
              <a:gd name="connsiteY105" fmla="*/ 48173 h 588216"/>
              <a:gd name="connsiteX106" fmla="*/ 43487 w 518230"/>
              <a:gd name="connsiteY106" fmla="*/ 100416 h 588216"/>
              <a:gd name="connsiteX107" fmla="*/ 19705 w 518230"/>
              <a:gd name="connsiteY107" fmla="*/ 153338 h 588216"/>
              <a:gd name="connsiteX108" fmla="*/ 58435 w 518230"/>
              <a:gd name="connsiteY108" fmla="*/ 310068 h 588216"/>
              <a:gd name="connsiteX109" fmla="*/ 203166 w 518230"/>
              <a:gd name="connsiteY109" fmla="*/ 523113 h 588216"/>
              <a:gd name="connsiteX110" fmla="*/ 256845 w 518230"/>
              <a:gd name="connsiteY110" fmla="*/ 567893 h 588216"/>
              <a:gd name="connsiteX111" fmla="*/ 330230 w 518230"/>
              <a:gd name="connsiteY111" fmla="*/ 493938 h 588216"/>
              <a:gd name="connsiteX112" fmla="*/ 395460 w 518230"/>
              <a:gd name="connsiteY112" fmla="*/ 408449 h 588216"/>
              <a:gd name="connsiteX113" fmla="*/ 476998 w 518230"/>
              <a:gd name="connsiteY113" fmla="*/ 227293 h 588216"/>
              <a:gd name="connsiteX114" fmla="*/ 493306 w 518230"/>
              <a:gd name="connsiteY114" fmla="*/ 136376 h 588216"/>
              <a:gd name="connsiteX115" fmla="*/ 476319 w 518230"/>
              <a:gd name="connsiteY115" fmla="*/ 105165 h 588216"/>
              <a:gd name="connsiteX116" fmla="*/ 416524 w 518230"/>
              <a:gd name="connsiteY116" fmla="*/ 45459 h 588216"/>
              <a:gd name="connsiteX117" fmla="*/ 377114 w 518230"/>
              <a:gd name="connsiteY117" fmla="*/ 18998 h 588216"/>
              <a:gd name="connsiteX118" fmla="*/ 321396 w 518230"/>
              <a:gd name="connsiteY118" fmla="*/ 18319 h 588216"/>
              <a:gd name="connsiteX119" fmla="*/ 267038 w 518230"/>
              <a:gd name="connsiteY119" fmla="*/ 15605 h 588216"/>
              <a:gd name="connsiteX120" fmla="*/ 146769 w 518230"/>
              <a:gd name="connsiteY120" fmla="*/ 0 h 588216"/>
              <a:gd name="connsiteX121" fmla="*/ 173948 w 518230"/>
              <a:gd name="connsiteY121" fmla="*/ 0 h 588216"/>
              <a:gd name="connsiteX122" fmla="*/ 323435 w 518230"/>
              <a:gd name="connsiteY122" fmla="*/ 2035 h 588216"/>
              <a:gd name="connsiteX123" fmla="*/ 397499 w 518230"/>
              <a:gd name="connsiteY123" fmla="*/ 3392 h 588216"/>
              <a:gd name="connsiteX124" fmla="*/ 432152 w 518230"/>
              <a:gd name="connsiteY124" fmla="*/ 25104 h 588216"/>
              <a:gd name="connsiteX125" fmla="*/ 438947 w 518230"/>
              <a:gd name="connsiteY125" fmla="*/ 42066 h 588216"/>
              <a:gd name="connsiteX126" fmla="*/ 483793 w 518230"/>
              <a:gd name="connsiteY126" fmla="*/ 84811 h 588216"/>
              <a:gd name="connsiteX127" fmla="*/ 514370 w 518230"/>
              <a:gd name="connsiteY127" fmla="*/ 133662 h 588216"/>
              <a:gd name="connsiteX128" fmla="*/ 459332 w 518230"/>
              <a:gd name="connsiteY128" fmla="*/ 336529 h 588216"/>
              <a:gd name="connsiteX129" fmla="*/ 383909 w 518230"/>
              <a:gd name="connsiteY129" fmla="*/ 453229 h 588216"/>
              <a:gd name="connsiteX130" fmla="*/ 306448 w 518230"/>
              <a:gd name="connsiteY130" fmla="*/ 546181 h 588216"/>
              <a:gd name="connsiteX131" fmla="*/ 271794 w 518230"/>
              <a:gd name="connsiteY131" fmla="*/ 578749 h 588216"/>
              <a:gd name="connsiteX132" fmla="*/ 225589 w 518230"/>
              <a:gd name="connsiteY132" fmla="*/ 573999 h 588216"/>
              <a:gd name="connsiteX133" fmla="*/ 192294 w 518230"/>
              <a:gd name="connsiteY133" fmla="*/ 541432 h 588216"/>
              <a:gd name="connsiteX134" fmla="*/ 114833 w 518230"/>
              <a:gd name="connsiteY134" fmla="*/ 451193 h 588216"/>
              <a:gd name="connsiteX135" fmla="*/ 22423 w 518230"/>
              <a:gd name="connsiteY135" fmla="*/ 267324 h 588216"/>
              <a:gd name="connsiteX136" fmla="*/ 0 w 518230"/>
              <a:gd name="connsiteY136" fmla="*/ 126198 h 588216"/>
              <a:gd name="connsiteX137" fmla="*/ 23782 w 518230"/>
              <a:gd name="connsiteY137" fmla="*/ 90239 h 588216"/>
              <a:gd name="connsiteX138" fmla="*/ 43487 w 518230"/>
              <a:gd name="connsiteY138" fmla="*/ 75990 h 588216"/>
              <a:gd name="connsiteX139" fmla="*/ 82217 w 518230"/>
              <a:gd name="connsiteY139" fmla="*/ 16284 h 588216"/>
              <a:gd name="connsiteX140" fmla="*/ 103961 w 518230"/>
              <a:gd name="connsiteY140" fmla="*/ 678 h 588216"/>
              <a:gd name="connsiteX141" fmla="*/ 146769 w 518230"/>
              <a:gd name="connsiteY141" fmla="*/ 678 h 58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18230" h="588216">
                <a:moveTo>
                  <a:pt x="284687" y="238120"/>
                </a:moveTo>
                <a:cubicBezTo>
                  <a:pt x="273134" y="248975"/>
                  <a:pt x="260222" y="259829"/>
                  <a:pt x="249348" y="271362"/>
                </a:cubicBezTo>
                <a:cubicBezTo>
                  <a:pt x="234397" y="287644"/>
                  <a:pt x="228961" y="289679"/>
                  <a:pt x="209252" y="278146"/>
                </a:cubicBezTo>
                <a:cubicBezTo>
                  <a:pt x="196340" y="270684"/>
                  <a:pt x="184787" y="261865"/>
                  <a:pt x="171195" y="252367"/>
                </a:cubicBezTo>
                <a:cubicBezTo>
                  <a:pt x="165759" y="257116"/>
                  <a:pt x="161001" y="261186"/>
                  <a:pt x="154885" y="265935"/>
                </a:cubicBezTo>
                <a:cubicBezTo>
                  <a:pt x="176632" y="284930"/>
                  <a:pt x="197020" y="303247"/>
                  <a:pt x="218087" y="321564"/>
                </a:cubicBezTo>
                <a:cubicBezTo>
                  <a:pt x="239834" y="296463"/>
                  <a:pt x="262940" y="268649"/>
                  <a:pt x="286726" y="240834"/>
                </a:cubicBezTo>
                <a:cubicBezTo>
                  <a:pt x="286046" y="240156"/>
                  <a:pt x="285367" y="238799"/>
                  <a:pt x="284687" y="238120"/>
                </a:cubicBezTo>
                <a:close/>
                <a:moveTo>
                  <a:pt x="380510" y="141787"/>
                </a:moveTo>
                <a:cubicBezTo>
                  <a:pt x="390024" y="153320"/>
                  <a:pt x="386626" y="161461"/>
                  <a:pt x="380510" y="168245"/>
                </a:cubicBezTo>
                <a:cubicBezTo>
                  <a:pt x="370996" y="179778"/>
                  <a:pt x="360122" y="189275"/>
                  <a:pt x="349928" y="200808"/>
                </a:cubicBezTo>
                <a:cubicBezTo>
                  <a:pt x="313230" y="242869"/>
                  <a:pt x="275853" y="284930"/>
                  <a:pt x="239155" y="326991"/>
                </a:cubicBezTo>
                <a:cubicBezTo>
                  <a:pt x="233038" y="333775"/>
                  <a:pt x="226922" y="341916"/>
                  <a:pt x="221485" y="348700"/>
                </a:cubicBezTo>
                <a:cubicBezTo>
                  <a:pt x="210612" y="351414"/>
                  <a:pt x="203816" y="345987"/>
                  <a:pt x="197020" y="339203"/>
                </a:cubicBezTo>
                <a:cubicBezTo>
                  <a:pt x="177312" y="318851"/>
                  <a:pt x="156244" y="297820"/>
                  <a:pt x="136536" y="276789"/>
                </a:cubicBezTo>
                <a:cubicBezTo>
                  <a:pt x="134497" y="274754"/>
                  <a:pt x="133138" y="272041"/>
                  <a:pt x="131099" y="268649"/>
                </a:cubicBezTo>
                <a:cubicBezTo>
                  <a:pt x="138575" y="260508"/>
                  <a:pt x="145371" y="251689"/>
                  <a:pt x="152846" y="243548"/>
                </a:cubicBezTo>
                <a:cubicBezTo>
                  <a:pt x="164399" y="232693"/>
                  <a:pt x="171875" y="232015"/>
                  <a:pt x="185467" y="239477"/>
                </a:cubicBezTo>
                <a:cubicBezTo>
                  <a:pt x="193622" y="244904"/>
                  <a:pt x="201097" y="251010"/>
                  <a:pt x="209252" y="256437"/>
                </a:cubicBezTo>
                <a:cubicBezTo>
                  <a:pt x="218087" y="262543"/>
                  <a:pt x="227601" y="265935"/>
                  <a:pt x="237795" y="257794"/>
                </a:cubicBezTo>
                <a:cubicBezTo>
                  <a:pt x="272455" y="229301"/>
                  <a:pt x="307793" y="201487"/>
                  <a:pt x="343132" y="173672"/>
                </a:cubicBezTo>
                <a:cubicBezTo>
                  <a:pt x="349928" y="167566"/>
                  <a:pt x="355365" y="160104"/>
                  <a:pt x="362161" y="154677"/>
                </a:cubicBezTo>
                <a:cubicBezTo>
                  <a:pt x="367598" y="149928"/>
                  <a:pt x="374394" y="145857"/>
                  <a:pt x="380510" y="141787"/>
                </a:cubicBezTo>
                <a:close/>
                <a:moveTo>
                  <a:pt x="124383" y="53644"/>
                </a:moveTo>
                <a:cubicBezTo>
                  <a:pt x="124383" y="53644"/>
                  <a:pt x="123703" y="55001"/>
                  <a:pt x="123024" y="55679"/>
                </a:cubicBezTo>
                <a:cubicBezTo>
                  <a:pt x="123024" y="56358"/>
                  <a:pt x="123024" y="57036"/>
                  <a:pt x="123024" y="60429"/>
                </a:cubicBezTo>
                <a:cubicBezTo>
                  <a:pt x="129139" y="62464"/>
                  <a:pt x="135934" y="65178"/>
                  <a:pt x="143409" y="67214"/>
                </a:cubicBezTo>
                <a:cubicBezTo>
                  <a:pt x="131858" y="75355"/>
                  <a:pt x="110114" y="61786"/>
                  <a:pt x="106716" y="87568"/>
                </a:cubicBezTo>
                <a:cubicBezTo>
                  <a:pt x="113511" y="87568"/>
                  <a:pt x="119626" y="87568"/>
                  <a:pt x="125062" y="88247"/>
                </a:cubicBezTo>
                <a:cubicBezTo>
                  <a:pt x="131178" y="89603"/>
                  <a:pt x="136614" y="91639"/>
                  <a:pt x="146806" y="94353"/>
                </a:cubicBezTo>
                <a:cubicBezTo>
                  <a:pt x="93127" y="99102"/>
                  <a:pt x="93127" y="99102"/>
                  <a:pt x="85652" y="111993"/>
                </a:cubicBezTo>
                <a:cubicBezTo>
                  <a:pt x="99921" y="112672"/>
                  <a:pt x="113511" y="114029"/>
                  <a:pt x="127101" y="114707"/>
                </a:cubicBezTo>
                <a:cubicBezTo>
                  <a:pt x="103319" y="124885"/>
                  <a:pt x="75460" y="114707"/>
                  <a:pt x="50999" y="138454"/>
                </a:cubicBezTo>
                <a:cubicBezTo>
                  <a:pt x="80216" y="137776"/>
                  <a:pt x="104678" y="137776"/>
                  <a:pt x="129139" y="137776"/>
                </a:cubicBezTo>
                <a:cubicBezTo>
                  <a:pt x="105357" y="149988"/>
                  <a:pt x="78178" y="141168"/>
                  <a:pt x="55076" y="154059"/>
                </a:cubicBezTo>
                <a:cubicBezTo>
                  <a:pt x="57794" y="167629"/>
                  <a:pt x="68665" y="164236"/>
                  <a:pt x="76819" y="164236"/>
                </a:cubicBezTo>
                <a:cubicBezTo>
                  <a:pt x="100601" y="164915"/>
                  <a:pt x="125062" y="164236"/>
                  <a:pt x="148845" y="164236"/>
                </a:cubicBezTo>
                <a:cubicBezTo>
                  <a:pt x="148845" y="164915"/>
                  <a:pt x="148845" y="165593"/>
                  <a:pt x="148845" y="166272"/>
                </a:cubicBezTo>
                <a:cubicBezTo>
                  <a:pt x="119626" y="168986"/>
                  <a:pt x="90409" y="172378"/>
                  <a:pt x="61191" y="175092"/>
                </a:cubicBezTo>
                <a:cubicBezTo>
                  <a:pt x="59832" y="188662"/>
                  <a:pt x="64588" y="190697"/>
                  <a:pt x="74101" y="190019"/>
                </a:cubicBezTo>
                <a:cubicBezTo>
                  <a:pt x="87011" y="188662"/>
                  <a:pt x="99921" y="187983"/>
                  <a:pt x="112832" y="187305"/>
                </a:cubicBezTo>
                <a:cubicBezTo>
                  <a:pt x="113511" y="188662"/>
                  <a:pt x="113511" y="190697"/>
                  <a:pt x="114191" y="192054"/>
                </a:cubicBezTo>
                <a:cubicBezTo>
                  <a:pt x="97883" y="195447"/>
                  <a:pt x="81575" y="198161"/>
                  <a:pt x="65947" y="201553"/>
                </a:cubicBezTo>
                <a:cubicBezTo>
                  <a:pt x="69345" y="221229"/>
                  <a:pt x="69345" y="220550"/>
                  <a:pt x="84973" y="220550"/>
                </a:cubicBezTo>
                <a:cubicBezTo>
                  <a:pt x="99921" y="220550"/>
                  <a:pt x="114191" y="221229"/>
                  <a:pt x="129139" y="221907"/>
                </a:cubicBezTo>
                <a:lnTo>
                  <a:pt x="129139" y="224621"/>
                </a:lnTo>
                <a:cubicBezTo>
                  <a:pt x="110793" y="228014"/>
                  <a:pt x="92447" y="230728"/>
                  <a:pt x="72742" y="234120"/>
                </a:cubicBezTo>
                <a:cubicBezTo>
                  <a:pt x="75460" y="240905"/>
                  <a:pt x="76819" y="245654"/>
                  <a:pt x="78857" y="251082"/>
                </a:cubicBezTo>
                <a:cubicBezTo>
                  <a:pt x="92447" y="251082"/>
                  <a:pt x="105357" y="251082"/>
                  <a:pt x="118267" y="251082"/>
                </a:cubicBezTo>
                <a:cubicBezTo>
                  <a:pt x="118267" y="252439"/>
                  <a:pt x="118267" y="253118"/>
                  <a:pt x="118267" y="254475"/>
                </a:cubicBezTo>
                <a:cubicBezTo>
                  <a:pt x="106716" y="257188"/>
                  <a:pt x="95165" y="259902"/>
                  <a:pt x="83614" y="263295"/>
                </a:cubicBezTo>
                <a:cubicBezTo>
                  <a:pt x="89729" y="291113"/>
                  <a:pt x="89729" y="291791"/>
                  <a:pt x="115550" y="293148"/>
                </a:cubicBezTo>
                <a:cubicBezTo>
                  <a:pt x="120985" y="293827"/>
                  <a:pt x="126421" y="295183"/>
                  <a:pt x="131858" y="295862"/>
                </a:cubicBezTo>
                <a:cubicBezTo>
                  <a:pt x="131858" y="296540"/>
                  <a:pt x="131858" y="297897"/>
                  <a:pt x="131858" y="298576"/>
                </a:cubicBezTo>
                <a:cubicBezTo>
                  <a:pt x="120985" y="301290"/>
                  <a:pt x="109434" y="303325"/>
                  <a:pt x="95845" y="306039"/>
                </a:cubicBezTo>
                <a:cubicBezTo>
                  <a:pt x="98562" y="312145"/>
                  <a:pt x="101280" y="318252"/>
                  <a:pt x="103319" y="323680"/>
                </a:cubicBezTo>
                <a:cubicBezTo>
                  <a:pt x="118267" y="323680"/>
                  <a:pt x="130498" y="323680"/>
                  <a:pt x="143409" y="323680"/>
                </a:cubicBezTo>
                <a:cubicBezTo>
                  <a:pt x="143409" y="324358"/>
                  <a:pt x="143409" y="325715"/>
                  <a:pt x="143409" y="327072"/>
                </a:cubicBezTo>
                <a:cubicBezTo>
                  <a:pt x="132537" y="329786"/>
                  <a:pt x="121665" y="331821"/>
                  <a:pt x="108075" y="335214"/>
                </a:cubicBezTo>
                <a:cubicBezTo>
                  <a:pt x="112152" y="342677"/>
                  <a:pt x="114870" y="348784"/>
                  <a:pt x="116229" y="353533"/>
                </a:cubicBezTo>
                <a:cubicBezTo>
                  <a:pt x="139332" y="354890"/>
                  <a:pt x="160396" y="356247"/>
                  <a:pt x="182139" y="357604"/>
                </a:cubicBezTo>
                <a:lnTo>
                  <a:pt x="181460" y="361675"/>
                </a:lnTo>
                <a:cubicBezTo>
                  <a:pt x="162434" y="362353"/>
                  <a:pt x="143409" y="363710"/>
                  <a:pt x="123703" y="364389"/>
                </a:cubicBezTo>
                <a:cubicBezTo>
                  <a:pt x="133217" y="388135"/>
                  <a:pt x="133217" y="388814"/>
                  <a:pt x="152242" y="387457"/>
                </a:cubicBezTo>
                <a:cubicBezTo>
                  <a:pt x="165152" y="386779"/>
                  <a:pt x="178742" y="385422"/>
                  <a:pt x="191652" y="384065"/>
                </a:cubicBezTo>
                <a:lnTo>
                  <a:pt x="192332" y="388814"/>
                </a:lnTo>
                <a:cubicBezTo>
                  <a:pt x="176703" y="392206"/>
                  <a:pt x="161755" y="395599"/>
                  <a:pt x="145447" y="398991"/>
                </a:cubicBezTo>
                <a:cubicBezTo>
                  <a:pt x="156319" y="421381"/>
                  <a:pt x="156319" y="421381"/>
                  <a:pt x="175344" y="420703"/>
                </a:cubicBezTo>
                <a:cubicBezTo>
                  <a:pt x="186896" y="420024"/>
                  <a:pt x="198447" y="420024"/>
                  <a:pt x="210678" y="420024"/>
                </a:cubicBezTo>
                <a:cubicBezTo>
                  <a:pt x="210678" y="421381"/>
                  <a:pt x="210678" y="422738"/>
                  <a:pt x="210678" y="424095"/>
                </a:cubicBezTo>
                <a:cubicBezTo>
                  <a:pt x="197767" y="426809"/>
                  <a:pt x="184857" y="429523"/>
                  <a:pt x="170588" y="432237"/>
                </a:cubicBezTo>
                <a:cubicBezTo>
                  <a:pt x="184178" y="453948"/>
                  <a:pt x="184178" y="453948"/>
                  <a:pt x="206601" y="456662"/>
                </a:cubicBezTo>
                <a:cubicBezTo>
                  <a:pt x="210678" y="457341"/>
                  <a:pt x="214754" y="460055"/>
                  <a:pt x="220870" y="462090"/>
                </a:cubicBezTo>
                <a:cubicBezTo>
                  <a:pt x="212037" y="464804"/>
                  <a:pt x="205242" y="466839"/>
                  <a:pt x="198447" y="468875"/>
                </a:cubicBezTo>
                <a:cubicBezTo>
                  <a:pt x="209319" y="496693"/>
                  <a:pt x="233780" y="484480"/>
                  <a:pt x="251447" y="493979"/>
                </a:cubicBezTo>
                <a:cubicBezTo>
                  <a:pt x="243972" y="495336"/>
                  <a:pt x="236498" y="497371"/>
                  <a:pt x="224947" y="499407"/>
                </a:cubicBezTo>
                <a:cubicBezTo>
                  <a:pt x="231742" y="508227"/>
                  <a:pt x="236498" y="515012"/>
                  <a:pt x="241934" y="521118"/>
                </a:cubicBezTo>
                <a:cubicBezTo>
                  <a:pt x="250767" y="529260"/>
                  <a:pt x="258921" y="529938"/>
                  <a:pt x="267754" y="520439"/>
                </a:cubicBezTo>
                <a:cubicBezTo>
                  <a:pt x="289498" y="496693"/>
                  <a:pt x="311920" y="473624"/>
                  <a:pt x="330267" y="447163"/>
                </a:cubicBezTo>
                <a:cubicBezTo>
                  <a:pt x="354048" y="412561"/>
                  <a:pt x="373074" y="374566"/>
                  <a:pt x="395497" y="339285"/>
                </a:cubicBezTo>
                <a:cubicBezTo>
                  <a:pt x="428791" y="287720"/>
                  <a:pt x="443740" y="230049"/>
                  <a:pt x="455291" y="171700"/>
                </a:cubicBezTo>
                <a:cubicBezTo>
                  <a:pt x="455971" y="164915"/>
                  <a:pt x="455971" y="158130"/>
                  <a:pt x="456650" y="151345"/>
                </a:cubicBezTo>
                <a:cubicBezTo>
                  <a:pt x="457330" y="138454"/>
                  <a:pt x="452573" y="129634"/>
                  <a:pt x="441022" y="123528"/>
                </a:cubicBezTo>
                <a:cubicBezTo>
                  <a:pt x="425394" y="115386"/>
                  <a:pt x="413843" y="103173"/>
                  <a:pt x="404330" y="88247"/>
                </a:cubicBezTo>
                <a:cubicBezTo>
                  <a:pt x="398215" y="78748"/>
                  <a:pt x="391420" y="69927"/>
                  <a:pt x="383946" y="60429"/>
                </a:cubicBezTo>
                <a:cubicBezTo>
                  <a:pt x="297651" y="58393"/>
                  <a:pt x="211357" y="55679"/>
                  <a:pt x="124383" y="53644"/>
                </a:cubicBezTo>
                <a:close/>
                <a:moveTo>
                  <a:pt x="138652" y="33968"/>
                </a:moveTo>
                <a:cubicBezTo>
                  <a:pt x="183498" y="36682"/>
                  <a:pt x="228344" y="39396"/>
                  <a:pt x="273190" y="40753"/>
                </a:cubicBezTo>
                <a:cubicBezTo>
                  <a:pt x="307844" y="42110"/>
                  <a:pt x="342497" y="40753"/>
                  <a:pt x="377151" y="39396"/>
                </a:cubicBezTo>
                <a:cubicBezTo>
                  <a:pt x="390061" y="39396"/>
                  <a:pt x="398894" y="42788"/>
                  <a:pt x="402971" y="55679"/>
                </a:cubicBezTo>
                <a:cubicBezTo>
                  <a:pt x="411804" y="79426"/>
                  <a:pt x="428112" y="97745"/>
                  <a:pt x="450535" y="106566"/>
                </a:cubicBezTo>
                <a:cubicBezTo>
                  <a:pt x="475676" y="116743"/>
                  <a:pt x="477714" y="135740"/>
                  <a:pt x="476355" y="157452"/>
                </a:cubicBezTo>
                <a:cubicBezTo>
                  <a:pt x="468881" y="223943"/>
                  <a:pt x="449176" y="286363"/>
                  <a:pt x="414522" y="343356"/>
                </a:cubicBezTo>
                <a:cubicBezTo>
                  <a:pt x="388702" y="385422"/>
                  <a:pt x="362882" y="427487"/>
                  <a:pt x="334343" y="468196"/>
                </a:cubicBezTo>
                <a:cubicBezTo>
                  <a:pt x="315997" y="493300"/>
                  <a:pt x="294254" y="516369"/>
                  <a:pt x="271831" y="538758"/>
                </a:cubicBezTo>
                <a:cubicBezTo>
                  <a:pt x="255523" y="555042"/>
                  <a:pt x="245331" y="553685"/>
                  <a:pt x="230383" y="536045"/>
                </a:cubicBezTo>
                <a:cubicBezTo>
                  <a:pt x="198447" y="498050"/>
                  <a:pt x="165832" y="461411"/>
                  <a:pt x="135934" y="422060"/>
                </a:cubicBezTo>
                <a:cubicBezTo>
                  <a:pt x="106716" y="383386"/>
                  <a:pt x="84293" y="341320"/>
                  <a:pt x="72063" y="293827"/>
                </a:cubicBezTo>
                <a:cubicBezTo>
                  <a:pt x="63909" y="263973"/>
                  <a:pt x="53037" y="234120"/>
                  <a:pt x="44204" y="203588"/>
                </a:cubicBezTo>
                <a:cubicBezTo>
                  <a:pt x="39447" y="187305"/>
                  <a:pt x="36730" y="170343"/>
                  <a:pt x="33332" y="153381"/>
                </a:cubicBezTo>
                <a:cubicBezTo>
                  <a:pt x="28576" y="134383"/>
                  <a:pt x="31973" y="132348"/>
                  <a:pt x="46242" y="118100"/>
                </a:cubicBezTo>
                <a:cubicBezTo>
                  <a:pt x="65947" y="99102"/>
                  <a:pt x="84973" y="78069"/>
                  <a:pt x="99921" y="55001"/>
                </a:cubicBezTo>
                <a:cubicBezTo>
                  <a:pt x="113511" y="36003"/>
                  <a:pt x="115550" y="32611"/>
                  <a:pt x="138652" y="33968"/>
                </a:cubicBezTo>
                <a:close/>
                <a:moveTo>
                  <a:pt x="267038" y="15605"/>
                </a:moveTo>
                <a:cubicBezTo>
                  <a:pt x="225589" y="16284"/>
                  <a:pt x="183461" y="19676"/>
                  <a:pt x="141333" y="18998"/>
                </a:cubicBezTo>
                <a:cubicBezTo>
                  <a:pt x="116871" y="18319"/>
                  <a:pt x="100563" y="25104"/>
                  <a:pt x="87653" y="48173"/>
                </a:cubicBezTo>
                <a:cubicBezTo>
                  <a:pt x="77461" y="68527"/>
                  <a:pt x="61833" y="88203"/>
                  <a:pt x="43487" y="100416"/>
                </a:cubicBezTo>
                <a:cubicBezTo>
                  <a:pt x="22423" y="114664"/>
                  <a:pt x="16307" y="130948"/>
                  <a:pt x="19705" y="153338"/>
                </a:cubicBezTo>
                <a:cubicBezTo>
                  <a:pt x="27859" y="206938"/>
                  <a:pt x="38051" y="259182"/>
                  <a:pt x="58435" y="310068"/>
                </a:cubicBezTo>
                <a:cubicBezTo>
                  <a:pt x="91730" y="391487"/>
                  <a:pt x="137256" y="464085"/>
                  <a:pt x="203166" y="523113"/>
                </a:cubicBezTo>
                <a:cubicBezTo>
                  <a:pt x="220153" y="538040"/>
                  <a:pt x="237140" y="551609"/>
                  <a:pt x="256845" y="567893"/>
                </a:cubicBezTo>
                <a:cubicBezTo>
                  <a:pt x="281986" y="542789"/>
                  <a:pt x="307807" y="519720"/>
                  <a:pt x="330230" y="493938"/>
                </a:cubicBezTo>
                <a:cubicBezTo>
                  <a:pt x="354012" y="466799"/>
                  <a:pt x="374396" y="437624"/>
                  <a:pt x="395460" y="408449"/>
                </a:cubicBezTo>
                <a:cubicBezTo>
                  <a:pt x="434870" y="353491"/>
                  <a:pt x="459332" y="291749"/>
                  <a:pt x="476998" y="227293"/>
                </a:cubicBezTo>
                <a:cubicBezTo>
                  <a:pt x="485152" y="197439"/>
                  <a:pt x="487870" y="166908"/>
                  <a:pt x="493306" y="136376"/>
                </a:cubicBezTo>
                <a:cubicBezTo>
                  <a:pt x="497383" y="114664"/>
                  <a:pt x="496703" y="111950"/>
                  <a:pt x="476319" y="105165"/>
                </a:cubicBezTo>
                <a:cubicBezTo>
                  <a:pt x="445063" y="95667"/>
                  <a:pt x="427396" y="73955"/>
                  <a:pt x="416524" y="45459"/>
                </a:cubicBezTo>
                <a:cubicBezTo>
                  <a:pt x="408370" y="23069"/>
                  <a:pt x="400896" y="18319"/>
                  <a:pt x="377114" y="18998"/>
                </a:cubicBezTo>
                <a:cubicBezTo>
                  <a:pt x="358768" y="18998"/>
                  <a:pt x="339742" y="18998"/>
                  <a:pt x="321396" y="18319"/>
                </a:cubicBezTo>
                <a:cubicBezTo>
                  <a:pt x="303050" y="18319"/>
                  <a:pt x="285384" y="15605"/>
                  <a:pt x="267038" y="15605"/>
                </a:cubicBezTo>
                <a:close/>
                <a:moveTo>
                  <a:pt x="146769" y="0"/>
                </a:moveTo>
                <a:cubicBezTo>
                  <a:pt x="155602" y="0"/>
                  <a:pt x="164435" y="0"/>
                  <a:pt x="173948" y="0"/>
                </a:cubicBezTo>
                <a:cubicBezTo>
                  <a:pt x="223551" y="678"/>
                  <a:pt x="273832" y="1357"/>
                  <a:pt x="323435" y="2035"/>
                </a:cubicBezTo>
                <a:cubicBezTo>
                  <a:pt x="348576" y="2035"/>
                  <a:pt x="373037" y="3392"/>
                  <a:pt x="397499" y="3392"/>
                </a:cubicBezTo>
                <a:cubicBezTo>
                  <a:pt x="417883" y="3392"/>
                  <a:pt x="423999" y="6785"/>
                  <a:pt x="432152" y="25104"/>
                </a:cubicBezTo>
                <a:cubicBezTo>
                  <a:pt x="434191" y="30532"/>
                  <a:pt x="436229" y="35960"/>
                  <a:pt x="438947" y="42066"/>
                </a:cubicBezTo>
                <a:cubicBezTo>
                  <a:pt x="447781" y="62421"/>
                  <a:pt x="460691" y="78026"/>
                  <a:pt x="483793" y="84811"/>
                </a:cubicBezTo>
                <a:cubicBezTo>
                  <a:pt x="525921" y="98381"/>
                  <a:pt x="519806" y="99737"/>
                  <a:pt x="514370" y="133662"/>
                </a:cubicBezTo>
                <a:cubicBezTo>
                  <a:pt x="504178" y="203546"/>
                  <a:pt x="491947" y="272751"/>
                  <a:pt x="459332" y="336529"/>
                </a:cubicBezTo>
                <a:cubicBezTo>
                  <a:pt x="438268" y="377917"/>
                  <a:pt x="411768" y="416591"/>
                  <a:pt x="383909" y="453229"/>
                </a:cubicBezTo>
                <a:cubicBezTo>
                  <a:pt x="358768" y="485118"/>
                  <a:pt x="332268" y="515650"/>
                  <a:pt x="306448" y="546181"/>
                </a:cubicBezTo>
                <a:cubicBezTo>
                  <a:pt x="296255" y="558394"/>
                  <a:pt x="284025" y="569250"/>
                  <a:pt x="271794" y="578749"/>
                </a:cubicBezTo>
                <a:cubicBezTo>
                  <a:pt x="254127" y="592997"/>
                  <a:pt x="240538" y="590962"/>
                  <a:pt x="225589" y="573999"/>
                </a:cubicBezTo>
                <a:cubicBezTo>
                  <a:pt x="215397" y="562465"/>
                  <a:pt x="202487" y="552966"/>
                  <a:pt x="192294" y="541432"/>
                </a:cubicBezTo>
                <a:cubicBezTo>
                  <a:pt x="165794" y="511579"/>
                  <a:pt x="138615" y="483082"/>
                  <a:pt x="114833" y="451193"/>
                </a:cubicBezTo>
                <a:cubicBezTo>
                  <a:pt x="74064" y="395557"/>
                  <a:pt x="42807" y="333815"/>
                  <a:pt x="22423" y="267324"/>
                </a:cubicBezTo>
                <a:cubicBezTo>
                  <a:pt x="8833" y="221865"/>
                  <a:pt x="0" y="174371"/>
                  <a:pt x="0" y="126198"/>
                </a:cubicBezTo>
                <a:cubicBezTo>
                  <a:pt x="0" y="108558"/>
                  <a:pt x="5436" y="95667"/>
                  <a:pt x="23782" y="90239"/>
                </a:cubicBezTo>
                <a:cubicBezTo>
                  <a:pt x="31256" y="87525"/>
                  <a:pt x="38051" y="81418"/>
                  <a:pt x="43487" y="75990"/>
                </a:cubicBezTo>
                <a:cubicBezTo>
                  <a:pt x="59115" y="57671"/>
                  <a:pt x="74064" y="39352"/>
                  <a:pt x="82217" y="16284"/>
                </a:cubicBezTo>
                <a:cubicBezTo>
                  <a:pt x="86294" y="6106"/>
                  <a:pt x="91730" y="0"/>
                  <a:pt x="103961" y="678"/>
                </a:cubicBezTo>
                <a:cubicBezTo>
                  <a:pt x="118230" y="1357"/>
                  <a:pt x="132500" y="678"/>
                  <a:pt x="146769" y="678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56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93203" y="5205"/>
            <a:ext cx="291755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SUB Mode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4374" y="1527676"/>
            <a:ext cx="3551783" cy="2944967"/>
            <a:chOff x="642989" y="1749738"/>
            <a:chExt cx="3273014" cy="2944967"/>
          </a:xfrm>
        </p:grpSpPr>
        <p:sp>
          <p:nvSpPr>
            <p:cNvPr id="21" name="iSļide"/>
            <p:cNvSpPr/>
            <p:nvPr/>
          </p:nvSpPr>
          <p:spPr>
            <a:xfrm>
              <a:off x="642989" y="1749738"/>
              <a:ext cx="3273014" cy="2944967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5859" y="1797848"/>
              <a:ext cx="3007484" cy="2860940"/>
              <a:chOff x="785859" y="1797848"/>
              <a:chExt cx="3007484" cy="286094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85859" y="1797848"/>
                <a:ext cx="3007484" cy="2860940"/>
                <a:chOff x="500034" y="1428742"/>
                <a:chExt cx="3479050" cy="3362267"/>
              </a:xfrm>
            </p:grpSpPr>
            <p:pic>
              <p:nvPicPr>
                <p:cNvPr id="6" name="Picture 4" descr="d:\Documents\WXWork\1688853794328442\Cache\Image\2019-08\离网001(3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0034" y="1428742"/>
                  <a:ext cx="3479050" cy="3362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7" name="图片 6" descr="SPF5000-EM-03(1)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857356" y="2285998"/>
                  <a:ext cx="865978" cy="1214447"/>
                </a:xfrm>
                <a:prstGeom prst="rect">
                  <a:avLst/>
                </a:prstGeom>
              </p:spPr>
            </p:pic>
          </p:grpSp>
          <p:sp>
            <p:nvSpPr>
              <p:cNvPr id="11" name="右箭头 10"/>
              <p:cNvSpPr/>
              <p:nvPr/>
            </p:nvSpPr>
            <p:spPr>
              <a:xfrm>
                <a:off x="1448012" y="3019421"/>
                <a:ext cx="511192" cy="167811"/>
              </a:xfrm>
              <a:prstGeom prst="rightArrow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5400000">
                <a:off x="2135274" y="3681697"/>
                <a:ext cx="442647" cy="200561"/>
              </a:xfrm>
              <a:prstGeom prst="rightArrow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减号 14"/>
              <p:cNvSpPr/>
              <p:nvPr/>
            </p:nvSpPr>
            <p:spPr>
              <a:xfrm>
                <a:off x="2686219" y="2987345"/>
                <a:ext cx="608758" cy="24440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716016" y="1527676"/>
            <a:ext cx="3637763" cy="2944967"/>
            <a:chOff x="5387067" y="1525116"/>
            <a:chExt cx="3273014" cy="2944967"/>
          </a:xfrm>
        </p:grpSpPr>
        <p:sp>
          <p:nvSpPr>
            <p:cNvPr id="24" name="iSļide"/>
            <p:cNvSpPr/>
            <p:nvPr/>
          </p:nvSpPr>
          <p:spPr>
            <a:xfrm>
              <a:off x="5387067" y="1525116"/>
              <a:ext cx="3273014" cy="2944967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488555" y="1551895"/>
              <a:ext cx="3070037" cy="2864564"/>
              <a:chOff x="500034" y="1428742"/>
              <a:chExt cx="3479050" cy="3362267"/>
            </a:xfrm>
          </p:grpSpPr>
          <p:pic>
            <p:nvPicPr>
              <p:cNvPr id="9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1428742"/>
                <a:ext cx="3479050" cy="3362267"/>
              </a:xfrm>
              <a:prstGeom prst="rect">
                <a:avLst/>
              </a:prstGeom>
              <a:noFill/>
            </p:spPr>
          </p:pic>
          <p:pic>
            <p:nvPicPr>
              <p:cNvPr id="10" name="图片 9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7356" y="2285998"/>
                <a:ext cx="865978" cy="1214447"/>
              </a:xfrm>
              <a:prstGeom prst="rect">
                <a:avLst/>
              </a:prstGeom>
            </p:spPr>
          </p:pic>
        </p:grpSp>
        <p:sp>
          <p:nvSpPr>
            <p:cNvPr id="17" name="右箭头 16"/>
            <p:cNvSpPr/>
            <p:nvPr/>
          </p:nvSpPr>
          <p:spPr>
            <a:xfrm flipH="1">
              <a:off x="7551962" y="2782319"/>
              <a:ext cx="417876" cy="1466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 rot="16200000" flipH="1">
              <a:off x="6904927" y="3465913"/>
              <a:ext cx="380168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右箭头 18"/>
            <p:cNvSpPr/>
            <p:nvPr/>
          </p:nvSpPr>
          <p:spPr>
            <a:xfrm>
              <a:off x="6190480" y="2752332"/>
              <a:ext cx="460822" cy="214315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6738689" y="3480688"/>
              <a:ext cx="432777" cy="18141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iSļide"/>
          <p:cNvSpPr/>
          <p:nvPr/>
        </p:nvSpPr>
        <p:spPr>
          <a:xfrm>
            <a:off x="714375" y="738178"/>
            <a:ext cx="7639404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348" y="764897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solar is sufficient ,solar supply power to load, utility will supply power to load at the same time when solar power is not sufficient .</a:t>
            </a:r>
          </a:p>
        </p:txBody>
      </p:sp>
      <p:sp>
        <p:nvSpPr>
          <p:cNvPr id="26" name="乘号 72"/>
          <p:cNvSpPr/>
          <p:nvPr/>
        </p:nvSpPr>
        <p:spPr>
          <a:xfrm>
            <a:off x="1643042" y="3429006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乘号 72"/>
          <p:cNvSpPr/>
          <p:nvPr/>
        </p:nvSpPr>
        <p:spPr>
          <a:xfrm>
            <a:off x="5643570" y="3429006"/>
            <a:ext cx="285752" cy="2857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ļide"/>
          <p:cNvSpPr/>
          <p:nvPr/>
        </p:nvSpPr>
        <p:spPr>
          <a:xfrm>
            <a:off x="714375" y="738178"/>
            <a:ext cx="7639404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96502" y="15072"/>
            <a:ext cx="3421353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Battery Discharge Setting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9" name="iSļide"/>
          <p:cNvSpPr/>
          <p:nvPr/>
        </p:nvSpPr>
        <p:spPr>
          <a:xfrm>
            <a:off x="714375" y="1504610"/>
            <a:ext cx="3569594" cy="2976981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iSļide"/>
          <p:cNvSpPr/>
          <p:nvPr/>
        </p:nvSpPr>
        <p:spPr>
          <a:xfrm>
            <a:off x="4648222" y="1501295"/>
            <a:ext cx="3705557" cy="2976981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48" y="1000114"/>
            <a:ext cx="4240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utility mode voltage  range: 44-51.2VDC</a:t>
            </a:r>
          </a:p>
          <a:p>
            <a:r>
              <a:rPr lang="en-US" altLang="zh-CN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348" y="714362"/>
            <a:ext cx="72881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voltage point back to utility or battery mode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16"/>
          <p:cNvGrpSpPr/>
          <p:nvPr/>
        </p:nvGrpSpPr>
        <p:grpSpPr>
          <a:xfrm>
            <a:off x="5279153" y="1857370"/>
            <a:ext cx="2839524" cy="2131517"/>
            <a:chOff x="6296479" y="2093175"/>
            <a:chExt cx="2839524" cy="2131517"/>
          </a:xfrm>
        </p:grpSpPr>
        <p:pic>
          <p:nvPicPr>
            <p:cNvPr id="30" name="Picture 4" descr="C:\Users\ADMINI~1\AppData\Local\Temp\企业微信截图_1537509802601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6479" y="2225068"/>
              <a:ext cx="516900" cy="1466909"/>
            </a:xfrm>
            <a:prstGeom prst="rect">
              <a:avLst/>
            </a:prstGeom>
            <a:noFill/>
          </p:spPr>
        </p:pic>
        <p:pic>
          <p:nvPicPr>
            <p:cNvPr id="31" name="Picture 6" descr="C:\Users\ADMINI~1\AppData\Local\Temp\企业微信截图_1537509994971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8489" y="2804520"/>
              <a:ext cx="493708" cy="1420172"/>
            </a:xfrm>
            <a:prstGeom prst="rect">
              <a:avLst/>
            </a:prstGeom>
            <a:noFill/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49307" y="2093175"/>
              <a:ext cx="500066" cy="153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右箭头 32"/>
            <p:cNvSpPr/>
            <p:nvPr/>
          </p:nvSpPr>
          <p:spPr>
            <a:xfrm>
              <a:off x="6885307" y="2942463"/>
              <a:ext cx="436728" cy="27295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右箭头 33"/>
            <p:cNvSpPr/>
            <p:nvPr/>
          </p:nvSpPr>
          <p:spPr>
            <a:xfrm>
              <a:off x="7897388" y="2901270"/>
              <a:ext cx="436728" cy="355342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156529" y="3696316"/>
              <a:ext cx="9794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Utility charging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5143504" y="3571882"/>
            <a:ext cx="979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Battery  discharge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5786" y="1631150"/>
            <a:ext cx="3357586" cy="2797988"/>
            <a:chOff x="500034" y="1498790"/>
            <a:chExt cx="3406570" cy="3292219"/>
          </a:xfrm>
        </p:grpSpPr>
        <p:pic>
          <p:nvPicPr>
            <p:cNvPr id="38" name="Picture 4" descr="d:\Documents\WXWork\1688853794328442\Cache\Image\2019-08\离网001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1498790"/>
              <a:ext cx="3406570" cy="3292219"/>
            </a:xfrm>
            <a:prstGeom prst="rect">
              <a:avLst/>
            </a:prstGeom>
            <a:noFill/>
          </p:spPr>
        </p:pic>
        <p:pic>
          <p:nvPicPr>
            <p:cNvPr id="39" name="图片 38" descr="SPF5000-EM-03(1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7356" y="2285999"/>
              <a:ext cx="865978" cy="1214447"/>
            </a:xfrm>
            <a:prstGeom prst="rect">
              <a:avLst/>
            </a:prstGeom>
          </p:spPr>
        </p:pic>
      </p:grpSp>
      <p:sp>
        <p:nvSpPr>
          <p:cNvPr id="40" name="右箭头 39"/>
          <p:cNvSpPr/>
          <p:nvPr/>
        </p:nvSpPr>
        <p:spPr>
          <a:xfrm>
            <a:off x="1539410" y="2625494"/>
            <a:ext cx="532260" cy="232008"/>
          </a:xfrm>
          <a:prstGeom prst="rightArrow">
            <a:avLst/>
          </a:prstGeom>
          <a:solidFill>
            <a:srgbClr val="00CC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1610848" y="3290811"/>
            <a:ext cx="532260" cy="232008"/>
          </a:xfrm>
          <a:prstGeom prst="rightArrow">
            <a:avLst/>
          </a:prstGeom>
          <a:solidFill>
            <a:srgbClr val="00CC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 rot="5400000">
            <a:off x="2278734" y="3443211"/>
            <a:ext cx="532260" cy="232008"/>
          </a:xfrm>
          <a:prstGeom prst="rightArrow">
            <a:avLst/>
          </a:prstGeom>
          <a:solidFill>
            <a:srgbClr val="00CC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减号 43"/>
          <p:cNvSpPr/>
          <p:nvPr/>
        </p:nvSpPr>
        <p:spPr>
          <a:xfrm>
            <a:off x="3000364" y="2571750"/>
            <a:ext cx="519465" cy="2872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4282" y="13586"/>
            <a:ext cx="300039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Utility Charging Setting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8" name="iSļide"/>
          <p:cNvSpPr/>
          <p:nvPr/>
        </p:nvSpPr>
        <p:spPr>
          <a:xfrm>
            <a:off x="709092" y="1511887"/>
            <a:ext cx="3569448" cy="2976981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iSļide"/>
          <p:cNvSpPr/>
          <p:nvPr/>
        </p:nvSpPr>
        <p:spPr>
          <a:xfrm>
            <a:off x="4684964" y="1505785"/>
            <a:ext cx="3672922" cy="2976981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iSļide"/>
          <p:cNvSpPr/>
          <p:nvPr/>
        </p:nvSpPr>
        <p:spPr>
          <a:xfrm>
            <a:off x="642910" y="785800"/>
            <a:ext cx="7639404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753345"/>
            <a:ext cx="759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voltage point back to utility or battery mode:</a:t>
            </a:r>
          </a:p>
          <a:p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348" y="1049527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battery mode voltage range:48-58VDC</a:t>
            </a:r>
          </a:p>
        </p:txBody>
      </p:sp>
      <p:grpSp>
        <p:nvGrpSpPr>
          <p:cNvPr id="27" name="Group 13"/>
          <p:cNvGrpSpPr/>
          <p:nvPr/>
        </p:nvGrpSpPr>
        <p:grpSpPr>
          <a:xfrm>
            <a:off x="714375" y="1504610"/>
            <a:ext cx="3569594" cy="2976981"/>
            <a:chOff x="442494" y="1517989"/>
            <a:chExt cx="3686980" cy="2976981"/>
          </a:xfrm>
        </p:grpSpPr>
        <p:grpSp>
          <p:nvGrpSpPr>
            <p:cNvPr id="28" name="Group 12"/>
            <p:cNvGrpSpPr/>
            <p:nvPr/>
          </p:nvGrpSpPr>
          <p:grpSpPr>
            <a:xfrm>
              <a:off x="442494" y="1517989"/>
              <a:ext cx="3686980" cy="2976981"/>
              <a:chOff x="442494" y="1517989"/>
              <a:chExt cx="3686980" cy="2976981"/>
            </a:xfrm>
          </p:grpSpPr>
          <p:sp>
            <p:nvSpPr>
              <p:cNvPr id="34" name="iSļide"/>
              <p:cNvSpPr/>
              <p:nvPr/>
            </p:nvSpPr>
            <p:spPr>
              <a:xfrm>
                <a:off x="442494" y="1517989"/>
                <a:ext cx="3686980" cy="2976981"/>
              </a:xfrm>
              <a:prstGeom prst="roundRect">
                <a:avLst>
                  <a:gd name="adj" fmla="val 4941"/>
                </a:avLst>
              </a:prstGeom>
              <a:solidFill>
                <a:schemeClr val="bg1">
                  <a:lumMod val="95000"/>
                </a:schemeClr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组合 4"/>
              <p:cNvGrpSpPr/>
              <p:nvPr/>
            </p:nvGrpSpPr>
            <p:grpSpPr>
              <a:xfrm>
                <a:off x="587476" y="1615025"/>
                <a:ext cx="3406628" cy="2767809"/>
                <a:chOff x="500034" y="1428742"/>
                <a:chExt cx="3479050" cy="3362267"/>
              </a:xfrm>
            </p:grpSpPr>
            <p:pic>
              <p:nvPicPr>
                <p:cNvPr id="36" name="Picture 4" descr="d:\Documents\WXWork\1688853794328442\Cache\Image\2019-08\离网001(3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0034" y="1428742"/>
                  <a:ext cx="3479050" cy="3362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图片 36" descr="SPF5000-EM-03(1)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857356" y="2285998"/>
                  <a:ext cx="865978" cy="1214447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右箭头 28"/>
            <p:cNvSpPr/>
            <p:nvPr/>
          </p:nvSpPr>
          <p:spPr>
            <a:xfrm flipH="1">
              <a:off x="2891480" y="2813363"/>
              <a:ext cx="456384" cy="1176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右箭头 29"/>
            <p:cNvSpPr/>
            <p:nvPr/>
          </p:nvSpPr>
          <p:spPr>
            <a:xfrm rot="16200000" flipH="1">
              <a:off x="2160406" y="3452814"/>
              <a:ext cx="404640" cy="13990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右箭头 30"/>
            <p:cNvSpPr/>
            <p:nvPr/>
          </p:nvSpPr>
          <p:spPr>
            <a:xfrm>
              <a:off x="1379745" y="2754556"/>
              <a:ext cx="498140" cy="235230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右箭头 31"/>
            <p:cNvSpPr/>
            <p:nvPr/>
          </p:nvSpPr>
          <p:spPr>
            <a:xfrm flipH="1">
              <a:off x="1475656" y="3586310"/>
              <a:ext cx="349756" cy="1176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右箭头 32"/>
            <p:cNvSpPr/>
            <p:nvPr/>
          </p:nvSpPr>
          <p:spPr>
            <a:xfrm rot="10800000">
              <a:off x="1455281" y="3348562"/>
              <a:ext cx="390505" cy="182344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000628" y="4012925"/>
            <a:ext cx="1060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Utility charging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83381" y="3853541"/>
            <a:ext cx="1607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Battery discharging</a:t>
            </a:r>
            <a:endParaRPr lang="zh-CN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597" y="2280715"/>
            <a:ext cx="571504" cy="17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右箭头 40"/>
          <p:cNvSpPr/>
          <p:nvPr/>
        </p:nvSpPr>
        <p:spPr>
          <a:xfrm>
            <a:off x="5842673" y="2792165"/>
            <a:ext cx="436728" cy="272955"/>
          </a:xfrm>
          <a:prstGeom prst="right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Picture 4" descr="C:\Users\ADMINI~1\AppData\Local\Temp\企业微信截图_153750980260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493" y="1785932"/>
            <a:ext cx="571504" cy="1883177"/>
          </a:xfrm>
          <a:prstGeom prst="rect">
            <a:avLst/>
          </a:prstGeom>
          <a:noFill/>
        </p:spPr>
      </p:pic>
      <p:sp>
        <p:nvSpPr>
          <p:cNvPr id="43" name="右箭头 42"/>
          <p:cNvSpPr/>
          <p:nvPr/>
        </p:nvSpPr>
        <p:spPr>
          <a:xfrm>
            <a:off x="7041213" y="2811474"/>
            <a:ext cx="436728" cy="272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Picture 6" descr="C:\Users\ADMINI~1\AppData\Local\Temp\企业微信截图_153750999497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8720" y="2054220"/>
            <a:ext cx="500066" cy="179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ļide"/>
          <p:cNvSpPr/>
          <p:nvPr/>
        </p:nvSpPr>
        <p:spPr>
          <a:xfrm>
            <a:off x="4716204" y="699542"/>
            <a:ext cx="4174566" cy="1015083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1776" y="0"/>
            <a:ext cx="313358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Battery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Equalization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776" y="699542"/>
            <a:ext cx="4250182" cy="3803883"/>
            <a:chOff x="178942" y="743639"/>
            <a:chExt cx="4250182" cy="3803883"/>
          </a:xfrm>
        </p:grpSpPr>
        <p:sp>
          <p:nvSpPr>
            <p:cNvPr id="10" name="iSļide"/>
            <p:cNvSpPr/>
            <p:nvPr/>
          </p:nvSpPr>
          <p:spPr>
            <a:xfrm>
              <a:off x="178942" y="743639"/>
              <a:ext cx="4250182" cy="3803883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37495" y="859500"/>
              <a:ext cx="3857652" cy="3526863"/>
              <a:chOff x="500034" y="1428742"/>
              <a:chExt cx="3479050" cy="3362267"/>
            </a:xfrm>
          </p:grpSpPr>
          <p:pic>
            <p:nvPicPr>
              <p:cNvPr id="5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1428742"/>
                <a:ext cx="3479050" cy="3362267"/>
              </a:xfrm>
              <a:prstGeom prst="rect">
                <a:avLst/>
              </a:prstGeom>
              <a:noFill/>
            </p:spPr>
          </p:pic>
          <p:pic>
            <p:nvPicPr>
              <p:cNvPr id="6" name="图片 5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7356" y="2285998"/>
                <a:ext cx="865978" cy="1214447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568392" y="788772"/>
            <a:ext cx="4322378" cy="3606051"/>
            <a:chOff x="4534900" y="496567"/>
            <a:chExt cx="4322378" cy="3606051"/>
          </a:xfrm>
        </p:grpSpPr>
        <p:pic>
          <p:nvPicPr>
            <p:cNvPr id="4098" name="Picture 2" descr="C:\Users\ADMINI~1\AppData\Local\Temp\企业微信截图_1566294760271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34900" y="1567019"/>
              <a:ext cx="4322378" cy="2258600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4790630" y="496567"/>
              <a:ext cx="39587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Inverter can setting lead-acid battery equalization charge interval time and charge voltage to active lead-acid battery feature then further can extend lead-acid battery life.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122684" y="3825619"/>
              <a:ext cx="17145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Charging curve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27924" y="7671"/>
            <a:ext cx="226948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HMI Operation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2779" y="546694"/>
            <a:ext cx="2124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monitoring </a:t>
            </a:r>
            <a:endParaRPr lang="zh-CN" altLang="en-US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1215" y="639747"/>
            <a:ext cx="4599873" cy="2851832"/>
            <a:chOff x="4071215" y="639747"/>
            <a:chExt cx="4599873" cy="2851832"/>
          </a:xfrm>
        </p:grpSpPr>
        <p:sp>
          <p:nvSpPr>
            <p:cNvPr id="27" name="矩形 412"/>
            <p:cNvSpPr/>
            <p:nvPr/>
          </p:nvSpPr>
          <p:spPr>
            <a:xfrm>
              <a:off x="4223471" y="639747"/>
              <a:ext cx="4295363" cy="604303"/>
            </a:xfrm>
            <a:prstGeom prst="rect">
              <a:avLst/>
            </a:prstGeom>
            <a:solidFill>
              <a:srgbClr val="59595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071215" y="661825"/>
              <a:ext cx="45998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WIFI, GPRS communication port for remote 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</a:t>
              </a:r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(Supported for 4/5KW) 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472" y="1257085"/>
              <a:ext cx="1428760" cy="22344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组合 39"/>
            <p:cNvGrpSpPr/>
            <p:nvPr/>
          </p:nvGrpSpPr>
          <p:grpSpPr>
            <a:xfrm>
              <a:off x="5693949" y="1257085"/>
              <a:ext cx="2824885" cy="2234494"/>
              <a:chOff x="6000760" y="1000114"/>
              <a:chExt cx="2824885" cy="2357455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760" y="1000114"/>
                <a:ext cx="2824885" cy="23437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760" y="1785933"/>
                <a:ext cx="2786082" cy="1571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30692" y="1047245"/>
            <a:ext cx="4485324" cy="3563269"/>
            <a:chOff x="144165" y="998578"/>
            <a:chExt cx="4485324" cy="3563269"/>
          </a:xfrm>
        </p:grpSpPr>
        <p:pic>
          <p:nvPicPr>
            <p:cNvPr id="41" name="图片 40" descr="SPF5000-EM-03(1)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07" y="998578"/>
              <a:ext cx="1143008" cy="1483413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44165" y="2615136"/>
              <a:ext cx="4485324" cy="1946711"/>
              <a:chOff x="656559" y="2157530"/>
              <a:chExt cx="4485324" cy="1946711"/>
            </a:xfrm>
          </p:grpSpPr>
          <p:pic>
            <p:nvPicPr>
              <p:cNvPr id="43" name="图片 30" descr="Shine WIFI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8069" y="2157530"/>
                <a:ext cx="621594" cy="332294"/>
              </a:xfrm>
              <a:prstGeom prst="rect">
                <a:avLst/>
              </a:prstGeom>
            </p:spPr>
          </p:pic>
          <p:sp>
            <p:nvSpPr>
              <p:cNvPr id="44" name="矩形 31"/>
              <p:cNvSpPr/>
              <p:nvPr/>
            </p:nvSpPr>
            <p:spPr>
              <a:xfrm>
                <a:off x="656559" y="2439083"/>
                <a:ext cx="86720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WIFI-F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74991" y="2764448"/>
                <a:ext cx="1178612" cy="73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6" name="圆角矩形 41"/>
              <p:cNvSpPr/>
              <p:nvPr/>
            </p:nvSpPr>
            <p:spPr bwMode="auto">
              <a:xfrm>
                <a:off x="2087025" y="3570192"/>
                <a:ext cx="681131" cy="534049"/>
              </a:xfrm>
              <a:prstGeom prst="roundRect">
                <a:avLst/>
              </a:prstGeom>
              <a:blipFill dpi="0" rotWithShape="1">
                <a:blip r:embed="rId8" cstate="print"/>
                <a:srcRect/>
                <a:stretch>
                  <a:fillRect l="13000" t="13000" r="11000" b="17000"/>
                </a:stretch>
              </a:blipFill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直角上箭头 42"/>
              <p:cNvSpPr/>
              <p:nvPr/>
            </p:nvSpPr>
            <p:spPr>
              <a:xfrm rot="16200000" flipH="1" flipV="1">
                <a:off x="1639627" y="3436157"/>
                <a:ext cx="293429" cy="539087"/>
              </a:xfrm>
              <a:prstGeom prst="bentUpArrow">
                <a:avLst/>
              </a:prstGeom>
              <a:solidFill>
                <a:srgbClr val="8DC63F"/>
              </a:solidFill>
              <a:ln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右箭头 43"/>
              <p:cNvSpPr/>
              <p:nvPr/>
            </p:nvSpPr>
            <p:spPr>
              <a:xfrm>
                <a:off x="2891164" y="3754632"/>
                <a:ext cx="641445" cy="122831"/>
              </a:xfrm>
              <a:prstGeom prst="rightArrow">
                <a:avLst/>
              </a:prstGeom>
              <a:solidFill>
                <a:srgbClr val="8DC63F"/>
              </a:solidFill>
              <a:ln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右箭头 44"/>
              <p:cNvSpPr/>
              <p:nvPr/>
            </p:nvSpPr>
            <p:spPr>
              <a:xfrm>
                <a:off x="4488051" y="3740818"/>
                <a:ext cx="653832" cy="136645"/>
              </a:xfrm>
              <a:prstGeom prst="rightArrow">
                <a:avLst/>
              </a:prstGeom>
              <a:solidFill>
                <a:srgbClr val="8DC63F"/>
              </a:solidFill>
              <a:ln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0" name="图片 45" descr="Shine WIFI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67548" y="2157530"/>
                <a:ext cx="621594" cy="332294"/>
              </a:xfrm>
              <a:prstGeom prst="rect">
                <a:avLst/>
              </a:prstGeom>
            </p:spPr>
          </p:pic>
          <p:sp>
            <p:nvSpPr>
              <p:cNvPr id="51" name="矩形 46"/>
              <p:cNvSpPr/>
              <p:nvPr/>
            </p:nvSpPr>
            <p:spPr>
              <a:xfrm>
                <a:off x="1713925" y="2435847"/>
                <a:ext cx="110272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GPRS-F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右箭头 48"/>
              <p:cNvSpPr/>
              <p:nvPr/>
            </p:nvSpPr>
            <p:spPr>
              <a:xfrm rot="1483143">
                <a:off x="2384082" y="3190846"/>
                <a:ext cx="1271893" cy="139121"/>
              </a:xfrm>
              <a:prstGeom prst="rightArrow">
                <a:avLst/>
              </a:prstGeom>
              <a:solidFill>
                <a:srgbClr val="8DC63F"/>
              </a:solidFill>
              <a:ln>
                <a:solidFill>
                  <a:srgbClr val="8D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wifi-cloud_72981"/>
              <p:cNvSpPr>
                <a:spLocks noChangeAspect="1"/>
              </p:cNvSpPr>
              <p:nvPr/>
            </p:nvSpPr>
            <p:spPr bwMode="auto">
              <a:xfrm>
                <a:off x="3672710" y="3178053"/>
                <a:ext cx="762499" cy="764451"/>
              </a:xfrm>
              <a:custGeom>
                <a:avLst/>
                <a:gdLst>
                  <a:gd name="connsiteX0" fmla="*/ 283655 w 606580"/>
                  <a:gd name="connsiteY0" fmla="*/ 180789 h 608133"/>
                  <a:gd name="connsiteX1" fmla="*/ 463969 w 606580"/>
                  <a:gd name="connsiteY1" fmla="*/ 329895 h 608133"/>
                  <a:gd name="connsiteX2" fmla="*/ 467288 w 606580"/>
                  <a:gd name="connsiteY2" fmla="*/ 329803 h 608133"/>
                  <a:gd name="connsiteX3" fmla="*/ 606580 w 606580"/>
                  <a:gd name="connsiteY3" fmla="*/ 468968 h 608133"/>
                  <a:gd name="connsiteX4" fmla="*/ 467288 w 606580"/>
                  <a:gd name="connsiteY4" fmla="*/ 608133 h 608133"/>
                  <a:gd name="connsiteX5" fmla="*/ 92278 w 606580"/>
                  <a:gd name="connsiteY5" fmla="*/ 608133 h 608133"/>
                  <a:gd name="connsiteX6" fmla="*/ 0 w 606580"/>
                  <a:gd name="connsiteY6" fmla="*/ 508177 h 608133"/>
                  <a:gd name="connsiteX7" fmla="*/ 100113 w 606580"/>
                  <a:gd name="connsiteY7" fmla="*/ 408221 h 608133"/>
                  <a:gd name="connsiteX8" fmla="*/ 105829 w 606580"/>
                  <a:gd name="connsiteY8" fmla="*/ 408774 h 608133"/>
                  <a:gd name="connsiteX9" fmla="*/ 100113 w 606580"/>
                  <a:gd name="connsiteY9" fmla="*/ 364042 h 608133"/>
                  <a:gd name="connsiteX10" fmla="*/ 283655 w 606580"/>
                  <a:gd name="connsiteY10" fmla="*/ 180789 h 608133"/>
                  <a:gd name="connsiteX11" fmla="*/ 399230 w 606580"/>
                  <a:gd name="connsiteY11" fmla="*/ 97945 h 608133"/>
                  <a:gd name="connsiteX12" fmla="*/ 506377 w 606580"/>
                  <a:gd name="connsiteY12" fmla="*/ 204910 h 608133"/>
                  <a:gd name="connsiteX13" fmla="*/ 476133 w 606580"/>
                  <a:gd name="connsiteY13" fmla="*/ 235195 h 608133"/>
                  <a:gd name="connsiteX14" fmla="*/ 445888 w 606580"/>
                  <a:gd name="connsiteY14" fmla="*/ 204910 h 608133"/>
                  <a:gd name="connsiteX15" fmla="*/ 399230 w 606580"/>
                  <a:gd name="connsiteY15" fmla="*/ 158424 h 608133"/>
                  <a:gd name="connsiteX16" fmla="*/ 368986 w 606580"/>
                  <a:gd name="connsiteY16" fmla="*/ 128230 h 608133"/>
                  <a:gd name="connsiteX17" fmla="*/ 399230 w 606580"/>
                  <a:gd name="connsiteY17" fmla="*/ 97945 h 608133"/>
                  <a:gd name="connsiteX18" fmla="*/ 403459 w 606580"/>
                  <a:gd name="connsiteY18" fmla="*/ 0 h 608133"/>
                  <a:gd name="connsiteX19" fmla="*/ 403552 w 606580"/>
                  <a:gd name="connsiteY19" fmla="*/ 0 h 608133"/>
                  <a:gd name="connsiteX20" fmla="*/ 604533 w 606580"/>
                  <a:gd name="connsiteY20" fmla="*/ 200633 h 608133"/>
                  <a:gd name="connsiteX21" fmla="*/ 574294 w 606580"/>
                  <a:gd name="connsiteY21" fmla="*/ 230820 h 608133"/>
                  <a:gd name="connsiteX22" fmla="*/ 574201 w 606580"/>
                  <a:gd name="connsiteY22" fmla="*/ 230820 h 608133"/>
                  <a:gd name="connsiteX23" fmla="*/ 543962 w 606580"/>
                  <a:gd name="connsiteY23" fmla="*/ 200633 h 608133"/>
                  <a:gd name="connsiteX24" fmla="*/ 403552 w 606580"/>
                  <a:gd name="connsiteY24" fmla="*/ 60466 h 608133"/>
                  <a:gd name="connsiteX25" fmla="*/ 403459 w 606580"/>
                  <a:gd name="connsiteY25" fmla="*/ 60466 h 608133"/>
                  <a:gd name="connsiteX26" fmla="*/ 373220 w 606580"/>
                  <a:gd name="connsiteY26" fmla="*/ 30187 h 608133"/>
                  <a:gd name="connsiteX27" fmla="*/ 403459 w 606580"/>
                  <a:gd name="connsiteY27" fmla="*/ 0 h 60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8133">
                    <a:moveTo>
                      <a:pt x="283655" y="180789"/>
                    </a:moveTo>
                    <a:cubicBezTo>
                      <a:pt x="373351" y="180789"/>
                      <a:pt x="447929" y="245034"/>
                      <a:pt x="463969" y="329895"/>
                    </a:cubicBezTo>
                    <a:cubicBezTo>
                      <a:pt x="465075" y="329895"/>
                      <a:pt x="466089" y="329803"/>
                      <a:pt x="467288" y="329803"/>
                    </a:cubicBezTo>
                    <a:cubicBezTo>
                      <a:pt x="544263" y="329803"/>
                      <a:pt x="606580" y="392022"/>
                      <a:pt x="606580" y="468968"/>
                    </a:cubicBezTo>
                    <a:cubicBezTo>
                      <a:pt x="606580" y="545730"/>
                      <a:pt x="544263" y="608133"/>
                      <a:pt x="467288" y="608133"/>
                    </a:cubicBezTo>
                    <a:lnTo>
                      <a:pt x="92278" y="608133"/>
                    </a:lnTo>
                    <a:cubicBezTo>
                      <a:pt x="40101" y="604636"/>
                      <a:pt x="0" y="561101"/>
                      <a:pt x="0" y="508177"/>
                    </a:cubicBezTo>
                    <a:cubicBezTo>
                      <a:pt x="0" y="452953"/>
                      <a:pt x="44802" y="408221"/>
                      <a:pt x="100113" y="408221"/>
                    </a:cubicBezTo>
                    <a:cubicBezTo>
                      <a:pt x="102049" y="408221"/>
                      <a:pt x="103893" y="408589"/>
                      <a:pt x="105829" y="408774"/>
                    </a:cubicBezTo>
                    <a:cubicBezTo>
                      <a:pt x="102234" y="394415"/>
                      <a:pt x="100113" y="379505"/>
                      <a:pt x="100113" y="364042"/>
                    </a:cubicBezTo>
                    <a:cubicBezTo>
                      <a:pt x="100113" y="262797"/>
                      <a:pt x="182251" y="180789"/>
                      <a:pt x="283655" y="180789"/>
                    </a:cubicBezTo>
                    <a:close/>
                    <a:moveTo>
                      <a:pt x="399230" y="97945"/>
                    </a:moveTo>
                    <a:cubicBezTo>
                      <a:pt x="458336" y="97945"/>
                      <a:pt x="506377" y="145997"/>
                      <a:pt x="506377" y="204910"/>
                    </a:cubicBezTo>
                    <a:cubicBezTo>
                      <a:pt x="506377" y="221664"/>
                      <a:pt x="492822" y="235195"/>
                      <a:pt x="476133" y="235195"/>
                    </a:cubicBezTo>
                    <a:cubicBezTo>
                      <a:pt x="459443" y="235195"/>
                      <a:pt x="445888" y="221664"/>
                      <a:pt x="445888" y="204910"/>
                    </a:cubicBezTo>
                    <a:cubicBezTo>
                      <a:pt x="445888" y="179227"/>
                      <a:pt x="424957" y="158424"/>
                      <a:pt x="399230" y="158424"/>
                    </a:cubicBezTo>
                    <a:cubicBezTo>
                      <a:pt x="382541" y="158424"/>
                      <a:pt x="368986" y="144892"/>
                      <a:pt x="368986" y="128230"/>
                    </a:cubicBezTo>
                    <a:cubicBezTo>
                      <a:pt x="368986" y="111477"/>
                      <a:pt x="382541" y="97945"/>
                      <a:pt x="399230" y="97945"/>
                    </a:cubicBezTo>
                    <a:close/>
                    <a:moveTo>
                      <a:pt x="403459" y="0"/>
                    </a:moveTo>
                    <a:lnTo>
                      <a:pt x="403552" y="0"/>
                    </a:lnTo>
                    <a:cubicBezTo>
                      <a:pt x="514276" y="0"/>
                      <a:pt x="604441" y="90009"/>
                      <a:pt x="604533" y="200633"/>
                    </a:cubicBezTo>
                    <a:cubicBezTo>
                      <a:pt x="604533" y="217291"/>
                      <a:pt x="590981" y="230820"/>
                      <a:pt x="574294" y="230820"/>
                    </a:cubicBezTo>
                    <a:lnTo>
                      <a:pt x="574201" y="230820"/>
                    </a:lnTo>
                    <a:cubicBezTo>
                      <a:pt x="557514" y="230820"/>
                      <a:pt x="543962" y="217291"/>
                      <a:pt x="543962" y="200633"/>
                    </a:cubicBezTo>
                    <a:cubicBezTo>
                      <a:pt x="543962" y="123325"/>
                      <a:pt x="480902" y="60466"/>
                      <a:pt x="403552" y="60466"/>
                    </a:cubicBezTo>
                    <a:lnTo>
                      <a:pt x="403459" y="60466"/>
                    </a:lnTo>
                    <a:cubicBezTo>
                      <a:pt x="386772" y="60466"/>
                      <a:pt x="373220" y="46937"/>
                      <a:pt x="373220" y="30187"/>
                    </a:cubicBezTo>
                    <a:cubicBezTo>
                      <a:pt x="373220" y="13529"/>
                      <a:pt x="386772" y="0"/>
                      <a:pt x="40345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</p:sp>
        </p:grpSp>
      </p:grpSp>
      <p:sp>
        <p:nvSpPr>
          <p:cNvPr id="54" name="矩形 36"/>
          <p:cNvSpPr/>
          <p:nvPr/>
        </p:nvSpPr>
        <p:spPr>
          <a:xfrm>
            <a:off x="4122527" y="3628179"/>
            <a:ext cx="1745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ShinePhone APP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37"/>
          <p:cNvSpPr/>
          <p:nvPr/>
        </p:nvSpPr>
        <p:spPr>
          <a:xfrm>
            <a:off x="5980770" y="3623155"/>
            <a:ext cx="1540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ShineServer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71189" y="3879266"/>
            <a:ext cx="513681" cy="9284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97141" y="3878764"/>
            <a:ext cx="1089849" cy="8871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37974" y="0"/>
            <a:ext cx="234149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HMI Operation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519" y="3043989"/>
            <a:ext cx="3143036" cy="1492266"/>
            <a:chOff x="210684" y="2600998"/>
            <a:chExt cx="3143036" cy="1492266"/>
          </a:xfrm>
        </p:grpSpPr>
        <p:sp>
          <p:nvSpPr>
            <p:cNvPr id="16" name="iSļide"/>
            <p:cNvSpPr/>
            <p:nvPr/>
          </p:nvSpPr>
          <p:spPr>
            <a:xfrm>
              <a:off x="210684" y="2600998"/>
              <a:ext cx="3101872" cy="1492266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630" y="2654634"/>
              <a:ext cx="31010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Input information (PV voltage, AC voltage, frequency, PV generation, battery voltage, charger current)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Output information (voltage, load percentage, frequency, load in VA, load in watt, discharging current)</a:t>
              </a:r>
            </a:p>
          </p:txBody>
        </p:sp>
      </p:grpSp>
      <p:sp>
        <p:nvSpPr>
          <p:cNvPr id="5" name="文本框 1"/>
          <p:cNvSpPr txBox="1"/>
          <p:nvPr/>
        </p:nvSpPr>
        <p:spPr>
          <a:xfrm>
            <a:off x="122950" y="559168"/>
            <a:ext cx="318960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screen (Color Display)</a:t>
            </a:r>
          </a:p>
        </p:txBody>
      </p:sp>
      <p:pic>
        <p:nvPicPr>
          <p:cNvPr id="3074" name="Picture 2" descr="C:\Users\ADMINI~1\AppData\Local\Temp\企业微信截图_156628897587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21925"/>
            <a:ext cx="2500418" cy="133868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205565" y="912858"/>
            <a:ext cx="5686915" cy="3642071"/>
            <a:chOff x="3205565" y="912858"/>
            <a:chExt cx="5686915" cy="3642071"/>
          </a:xfrm>
        </p:grpSpPr>
        <p:sp>
          <p:nvSpPr>
            <p:cNvPr id="12" name="矩形 11"/>
            <p:cNvSpPr/>
            <p:nvPr/>
          </p:nvSpPr>
          <p:spPr>
            <a:xfrm>
              <a:off x="3205565" y="4093264"/>
              <a:ext cx="18408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 install monitoring software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514563" y="912858"/>
              <a:ext cx="5377917" cy="3459092"/>
              <a:chOff x="3514563" y="912858"/>
              <a:chExt cx="5377917" cy="345909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514563" y="912858"/>
                <a:ext cx="1225335" cy="28469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SPF 5000 SE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2" descr="d:\Desktop\ac75323d6b6de243-a64c13df65384a75-2c486936048cc23e993524088e64b349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13312" b="10291"/>
              <a:stretch/>
            </p:blipFill>
            <p:spPr bwMode="auto">
              <a:xfrm>
                <a:off x="3564283" y="3216695"/>
                <a:ext cx="1127138" cy="861103"/>
              </a:xfrm>
              <a:prstGeom prst="rect">
                <a:avLst/>
              </a:prstGeom>
              <a:noFill/>
            </p:spPr>
          </p:pic>
          <p:sp>
            <p:nvSpPr>
              <p:cNvPr id="9" name="矩形 8"/>
              <p:cNvSpPr/>
              <p:nvPr/>
            </p:nvSpPr>
            <p:spPr>
              <a:xfrm>
                <a:off x="4249056" y="2793464"/>
                <a:ext cx="90922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USB cable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上下箭头 9"/>
              <p:cNvSpPr/>
              <p:nvPr/>
            </p:nvSpPr>
            <p:spPr>
              <a:xfrm>
                <a:off x="4018831" y="2713735"/>
                <a:ext cx="214314" cy="430330"/>
              </a:xfrm>
              <a:prstGeom prst="upDown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Picture 2" descr="C:\Users\ADMINI~1\AppData\Local\Temp\企业微信截图_1536300437373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20275" y="2067694"/>
                <a:ext cx="3372205" cy="2304256"/>
              </a:xfrm>
              <a:prstGeom prst="rect">
                <a:avLst/>
              </a:prstGeom>
              <a:noFill/>
            </p:spPr>
          </p:pic>
          <p:pic>
            <p:nvPicPr>
              <p:cNvPr id="14" name="图片 13" descr="SPF5000-EM-03(1)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14563" y="1195494"/>
                <a:ext cx="1143008" cy="1483413"/>
              </a:xfrm>
              <a:prstGeom prst="rect">
                <a:avLst/>
              </a:prstGeom>
            </p:spPr>
          </p:pic>
          <p:sp>
            <p:nvSpPr>
              <p:cNvPr id="15" name="右箭头 14"/>
              <p:cNvSpPr/>
              <p:nvPr/>
            </p:nvSpPr>
            <p:spPr>
              <a:xfrm flipV="1">
                <a:off x="4839718" y="3504370"/>
                <a:ext cx="532260" cy="285752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99343" y="1752769"/>
                <a:ext cx="22140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PVkeeper monitoring platform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5">
            <a:extLst>
              <a:ext uri="{FF2B5EF4-FFF2-40B4-BE49-F238E27FC236}">
                <a16:creationId xmlns:a16="http://schemas.microsoft.com/office/drawing/2014/main" id="{DAEA8993-9660-46E0-B8C1-04A2B1ED6A12}"/>
              </a:ext>
            </a:extLst>
          </p:cNvPr>
          <p:cNvSpPr txBox="1"/>
          <p:nvPr/>
        </p:nvSpPr>
        <p:spPr>
          <a:xfrm>
            <a:off x="7884368" y="1635646"/>
            <a:ext cx="678566" cy="1029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2">
                    <a:lumMod val="10000"/>
                    <a:alpha val="37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9600" dirty="0">
              <a:solidFill>
                <a:schemeClr val="bg2">
                  <a:lumMod val="10000"/>
                  <a:alpha val="37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483768" y="1635646"/>
            <a:ext cx="5294312" cy="9509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sponsible-energy-use_66204"/>
          <p:cNvSpPr>
            <a:spLocks noChangeAspect="1"/>
          </p:cNvSpPr>
          <p:nvPr/>
        </p:nvSpPr>
        <p:spPr bwMode="auto">
          <a:xfrm>
            <a:off x="1115616" y="1382177"/>
            <a:ext cx="1008112" cy="1315588"/>
          </a:xfrm>
          <a:custGeom>
            <a:avLst/>
            <a:gdLst>
              <a:gd name="connsiteX0" fmla="*/ 454392 w 463299"/>
              <a:gd name="connsiteY0" fmla="*/ 223559 h 604605"/>
              <a:gd name="connsiteX1" fmla="*/ 463228 w 463299"/>
              <a:gd name="connsiteY1" fmla="*/ 245267 h 604605"/>
              <a:gd name="connsiteX2" fmla="*/ 451811 w 463299"/>
              <a:gd name="connsiteY2" fmla="*/ 388606 h 604605"/>
              <a:gd name="connsiteX3" fmla="*/ 450421 w 463299"/>
              <a:gd name="connsiteY3" fmla="*/ 403376 h 604605"/>
              <a:gd name="connsiteX4" fmla="*/ 441188 w 463299"/>
              <a:gd name="connsiteY4" fmla="*/ 448182 h 604605"/>
              <a:gd name="connsiteX5" fmla="*/ 431657 w 463299"/>
              <a:gd name="connsiteY5" fmla="*/ 462555 h 604605"/>
              <a:gd name="connsiteX6" fmla="*/ 386287 w 463299"/>
              <a:gd name="connsiteY6" fmla="*/ 510731 h 604605"/>
              <a:gd name="connsiteX7" fmla="*/ 339725 w 463299"/>
              <a:gd name="connsiteY7" fmla="*/ 560196 h 604605"/>
              <a:gd name="connsiteX8" fmla="*/ 324535 w 463299"/>
              <a:gd name="connsiteY8" fmla="*/ 583094 h 604605"/>
              <a:gd name="connsiteX9" fmla="*/ 315302 w 463299"/>
              <a:gd name="connsiteY9" fmla="*/ 604605 h 604605"/>
              <a:gd name="connsiteX10" fmla="*/ 245410 w 463299"/>
              <a:gd name="connsiteY10" fmla="*/ 604605 h 604605"/>
              <a:gd name="connsiteX11" fmla="*/ 246502 w 463299"/>
              <a:gd name="connsiteY11" fmla="*/ 601036 h 604605"/>
              <a:gd name="connsiteX12" fmla="*/ 274697 w 463299"/>
              <a:gd name="connsiteY12" fmla="*/ 520347 h 604605"/>
              <a:gd name="connsiteX13" fmla="*/ 281647 w 463299"/>
              <a:gd name="connsiteY13" fmla="*/ 505180 h 604605"/>
              <a:gd name="connsiteX14" fmla="*/ 343200 w 463299"/>
              <a:gd name="connsiteY14" fmla="*/ 431033 h 604605"/>
              <a:gd name="connsiteX15" fmla="*/ 365736 w 463299"/>
              <a:gd name="connsiteY15" fmla="*/ 406350 h 604605"/>
              <a:gd name="connsiteX16" fmla="*/ 399193 w 463299"/>
              <a:gd name="connsiteY16" fmla="*/ 372151 h 604605"/>
              <a:gd name="connsiteX17" fmla="*/ 417957 w 463299"/>
              <a:gd name="connsiteY17" fmla="*/ 371754 h 604605"/>
              <a:gd name="connsiteX18" fmla="*/ 411404 w 463299"/>
              <a:gd name="connsiteY18" fmla="*/ 413685 h 604605"/>
              <a:gd name="connsiteX19" fmla="*/ 380926 w 463299"/>
              <a:gd name="connsiteY19" fmla="*/ 464240 h 604605"/>
              <a:gd name="connsiteX20" fmla="*/ 375167 w 463299"/>
              <a:gd name="connsiteY20" fmla="*/ 473162 h 604605"/>
              <a:gd name="connsiteX21" fmla="*/ 420637 w 463299"/>
              <a:gd name="connsiteY21" fmla="*/ 411703 h 604605"/>
              <a:gd name="connsiteX22" fmla="*/ 426792 w 463299"/>
              <a:gd name="connsiteY22" fmla="*/ 366401 h 604605"/>
              <a:gd name="connsiteX23" fmla="*/ 401079 w 463299"/>
              <a:gd name="connsiteY23" fmla="*/ 362337 h 604605"/>
              <a:gd name="connsiteX24" fmla="*/ 399292 w 463299"/>
              <a:gd name="connsiteY24" fmla="*/ 362734 h 604605"/>
              <a:gd name="connsiteX25" fmla="*/ 399689 w 463299"/>
              <a:gd name="connsiteY25" fmla="*/ 361049 h 604605"/>
              <a:gd name="connsiteX26" fmla="*/ 426395 w 463299"/>
              <a:gd name="connsiteY26" fmla="*/ 252206 h 604605"/>
              <a:gd name="connsiteX27" fmla="*/ 430565 w 463299"/>
              <a:gd name="connsiteY27" fmla="*/ 241302 h 604605"/>
              <a:gd name="connsiteX28" fmla="*/ 454392 w 463299"/>
              <a:gd name="connsiteY28" fmla="*/ 223559 h 604605"/>
              <a:gd name="connsiteX29" fmla="*/ 8810 w 463299"/>
              <a:gd name="connsiteY29" fmla="*/ 223559 h 604605"/>
              <a:gd name="connsiteX30" fmla="*/ 32739 w 463299"/>
              <a:gd name="connsiteY30" fmla="*/ 241302 h 604605"/>
              <a:gd name="connsiteX31" fmla="*/ 36910 w 463299"/>
              <a:gd name="connsiteY31" fmla="*/ 252206 h 604605"/>
              <a:gd name="connsiteX32" fmla="*/ 63520 w 463299"/>
              <a:gd name="connsiteY32" fmla="*/ 361049 h 604605"/>
              <a:gd name="connsiteX33" fmla="*/ 64016 w 463299"/>
              <a:gd name="connsiteY33" fmla="*/ 362734 h 604605"/>
              <a:gd name="connsiteX34" fmla="*/ 62229 w 463299"/>
              <a:gd name="connsiteY34" fmla="*/ 362337 h 604605"/>
              <a:gd name="connsiteX35" fmla="*/ 36413 w 463299"/>
              <a:gd name="connsiteY35" fmla="*/ 366401 h 604605"/>
              <a:gd name="connsiteX36" fmla="*/ 42668 w 463299"/>
              <a:gd name="connsiteY36" fmla="*/ 411703 h 604605"/>
              <a:gd name="connsiteX37" fmla="*/ 88144 w 463299"/>
              <a:gd name="connsiteY37" fmla="*/ 473162 h 604605"/>
              <a:gd name="connsiteX38" fmla="*/ 82385 w 463299"/>
              <a:gd name="connsiteY38" fmla="*/ 464240 h 604605"/>
              <a:gd name="connsiteX39" fmla="*/ 51903 w 463299"/>
              <a:gd name="connsiteY39" fmla="*/ 413685 h 604605"/>
              <a:gd name="connsiteX40" fmla="*/ 45250 w 463299"/>
              <a:gd name="connsiteY40" fmla="*/ 371754 h 604605"/>
              <a:gd name="connsiteX41" fmla="*/ 64016 w 463299"/>
              <a:gd name="connsiteY41" fmla="*/ 372151 h 604605"/>
              <a:gd name="connsiteX42" fmla="*/ 97477 w 463299"/>
              <a:gd name="connsiteY42" fmla="*/ 406350 h 604605"/>
              <a:gd name="connsiteX43" fmla="*/ 120017 w 463299"/>
              <a:gd name="connsiteY43" fmla="*/ 431033 h 604605"/>
              <a:gd name="connsiteX44" fmla="*/ 181578 w 463299"/>
              <a:gd name="connsiteY44" fmla="*/ 505180 h 604605"/>
              <a:gd name="connsiteX45" fmla="*/ 188627 w 463299"/>
              <a:gd name="connsiteY45" fmla="*/ 520347 h 604605"/>
              <a:gd name="connsiteX46" fmla="*/ 216826 w 463299"/>
              <a:gd name="connsiteY46" fmla="*/ 601036 h 604605"/>
              <a:gd name="connsiteX47" fmla="*/ 217819 w 463299"/>
              <a:gd name="connsiteY47" fmla="*/ 604605 h 604605"/>
              <a:gd name="connsiteX48" fmla="*/ 148017 w 463299"/>
              <a:gd name="connsiteY48" fmla="*/ 604605 h 604605"/>
              <a:gd name="connsiteX49" fmla="*/ 138684 w 463299"/>
              <a:gd name="connsiteY49" fmla="*/ 583094 h 604605"/>
              <a:gd name="connsiteX50" fmla="*/ 123591 w 463299"/>
              <a:gd name="connsiteY50" fmla="*/ 560196 h 604605"/>
              <a:gd name="connsiteX51" fmla="*/ 76924 w 463299"/>
              <a:gd name="connsiteY51" fmla="*/ 510731 h 604605"/>
              <a:gd name="connsiteX52" fmla="*/ 31647 w 463299"/>
              <a:gd name="connsiteY52" fmla="*/ 462555 h 604605"/>
              <a:gd name="connsiteX53" fmla="*/ 22016 w 463299"/>
              <a:gd name="connsiteY53" fmla="*/ 448182 h 604605"/>
              <a:gd name="connsiteX54" fmla="*/ 12782 w 463299"/>
              <a:gd name="connsiteY54" fmla="*/ 403277 h 604605"/>
              <a:gd name="connsiteX55" fmla="*/ 11392 w 463299"/>
              <a:gd name="connsiteY55" fmla="*/ 388507 h 604605"/>
              <a:gd name="connsiteX56" fmla="*/ 72 w 463299"/>
              <a:gd name="connsiteY56" fmla="*/ 245267 h 604605"/>
              <a:gd name="connsiteX57" fmla="*/ 8810 w 463299"/>
              <a:gd name="connsiteY57" fmla="*/ 223559 h 604605"/>
              <a:gd name="connsiteX58" fmla="*/ 355234 w 463299"/>
              <a:gd name="connsiteY58" fmla="*/ 208098 h 604605"/>
              <a:gd name="connsiteX59" fmla="*/ 362182 w 463299"/>
              <a:gd name="connsiteY59" fmla="*/ 210375 h 604605"/>
              <a:gd name="connsiteX60" fmla="*/ 387990 w 463299"/>
              <a:gd name="connsiteY60" fmla="*/ 228397 h 604605"/>
              <a:gd name="connsiteX61" fmla="*/ 391067 w 463299"/>
              <a:gd name="connsiteY61" fmla="*/ 245429 h 604605"/>
              <a:gd name="connsiteX62" fmla="*/ 380942 w 463299"/>
              <a:gd name="connsiteY62" fmla="*/ 250578 h 604605"/>
              <a:gd name="connsiteX63" fmla="*/ 373994 w 463299"/>
              <a:gd name="connsiteY63" fmla="*/ 248400 h 604605"/>
              <a:gd name="connsiteX64" fmla="*/ 348186 w 463299"/>
              <a:gd name="connsiteY64" fmla="*/ 230378 h 604605"/>
              <a:gd name="connsiteX65" fmla="*/ 345109 w 463299"/>
              <a:gd name="connsiteY65" fmla="*/ 213346 h 604605"/>
              <a:gd name="connsiteX66" fmla="*/ 355234 w 463299"/>
              <a:gd name="connsiteY66" fmla="*/ 208098 h 604605"/>
              <a:gd name="connsiteX67" fmla="*/ 108105 w 463299"/>
              <a:gd name="connsiteY67" fmla="*/ 208098 h 604605"/>
              <a:gd name="connsiteX68" fmla="*/ 118123 w 463299"/>
              <a:gd name="connsiteY68" fmla="*/ 213346 h 604605"/>
              <a:gd name="connsiteX69" fmla="*/ 115147 w 463299"/>
              <a:gd name="connsiteY69" fmla="*/ 230378 h 604605"/>
              <a:gd name="connsiteX70" fmla="*/ 89360 w 463299"/>
              <a:gd name="connsiteY70" fmla="*/ 248400 h 604605"/>
              <a:gd name="connsiteX71" fmla="*/ 82318 w 463299"/>
              <a:gd name="connsiteY71" fmla="*/ 250578 h 604605"/>
              <a:gd name="connsiteX72" fmla="*/ 72300 w 463299"/>
              <a:gd name="connsiteY72" fmla="*/ 245429 h 604605"/>
              <a:gd name="connsiteX73" fmla="*/ 75276 w 463299"/>
              <a:gd name="connsiteY73" fmla="*/ 228397 h 604605"/>
              <a:gd name="connsiteX74" fmla="*/ 101063 w 463299"/>
              <a:gd name="connsiteY74" fmla="*/ 210375 h 604605"/>
              <a:gd name="connsiteX75" fmla="*/ 108105 w 463299"/>
              <a:gd name="connsiteY75" fmla="*/ 208098 h 604605"/>
              <a:gd name="connsiteX76" fmla="*/ 255572 w 463299"/>
              <a:gd name="connsiteY76" fmla="*/ 194126 h 604605"/>
              <a:gd name="connsiteX77" fmla="*/ 234020 w 463299"/>
              <a:gd name="connsiteY77" fmla="*/ 333140 h 604605"/>
              <a:gd name="connsiteX78" fmla="*/ 229451 w 463299"/>
              <a:gd name="connsiteY78" fmla="*/ 333140 h 604605"/>
              <a:gd name="connsiteX79" fmla="*/ 207799 w 463299"/>
              <a:gd name="connsiteY79" fmla="*/ 194225 h 604605"/>
              <a:gd name="connsiteX80" fmla="*/ 230245 w 463299"/>
              <a:gd name="connsiteY80" fmla="*/ 198486 h 604605"/>
              <a:gd name="connsiteX81" fmla="*/ 232927 w 463299"/>
              <a:gd name="connsiteY81" fmla="*/ 198486 h 604605"/>
              <a:gd name="connsiteX82" fmla="*/ 200548 w 463299"/>
              <a:gd name="connsiteY82" fmla="*/ 178337 h 604605"/>
              <a:gd name="connsiteX83" fmla="*/ 194295 w 463299"/>
              <a:gd name="connsiteY83" fmla="*/ 180220 h 604605"/>
              <a:gd name="connsiteX84" fmla="*/ 192211 w 463299"/>
              <a:gd name="connsiteY84" fmla="*/ 186366 h 604605"/>
              <a:gd name="connsiteX85" fmla="*/ 216429 w 463299"/>
              <a:gd name="connsiteY85" fmla="*/ 341305 h 604605"/>
              <a:gd name="connsiteX86" fmla="*/ 223377 w 463299"/>
              <a:gd name="connsiteY86" fmla="*/ 347252 h 604605"/>
              <a:gd name="connsiteX87" fmla="*/ 240051 w 463299"/>
              <a:gd name="connsiteY87" fmla="*/ 347252 h 604605"/>
              <a:gd name="connsiteX88" fmla="*/ 246999 w 463299"/>
              <a:gd name="connsiteY88" fmla="*/ 341305 h 604605"/>
              <a:gd name="connsiteX89" fmla="*/ 271018 w 463299"/>
              <a:gd name="connsiteY89" fmla="*/ 186366 h 604605"/>
              <a:gd name="connsiteX90" fmla="*/ 269033 w 463299"/>
              <a:gd name="connsiteY90" fmla="*/ 180220 h 604605"/>
              <a:gd name="connsiteX91" fmla="*/ 262780 w 463299"/>
              <a:gd name="connsiteY91" fmla="*/ 178337 h 604605"/>
              <a:gd name="connsiteX92" fmla="*/ 231714 w 463299"/>
              <a:gd name="connsiteY92" fmla="*/ 184384 h 604605"/>
              <a:gd name="connsiteX93" fmla="*/ 380942 w 463299"/>
              <a:gd name="connsiteY93" fmla="*/ 85455 h 604605"/>
              <a:gd name="connsiteX94" fmla="*/ 391067 w 463299"/>
              <a:gd name="connsiteY94" fmla="*/ 90613 h 604605"/>
              <a:gd name="connsiteX95" fmla="*/ 387990 w 463299"/>
              <a:gd name="connsiteY95" fmla="*/ 107673 h 604605"/>
              <a:gd name="connsiteX96" fmla="*/ 362182 w 463299"/>
              <a:gd name="connsiteY96" fmla="*/ 125725 h 604605"/>
              <a:gd name="connsiteX97" fmla="*/ 355234 w 463299"/>
              <a:gd name="connsiteY97" fmla="*/ 128006 h 604605"/>
              <a:gd name="connsiteX98" fmla="*/ 345109 w 463299"/>
              <a:gd name="connsiteY98" fmla="*/ 122749 h 604605"/>
              <a:gd name="connsiteX99" fmla="*/ 348186 w 463299"/>
              <a:gd name="connsiteY99" fmla="*/ 105689 h 604605"/>
              <a:gd name="connsiteX100" fmla="*/ 373994 w 463299"/>
              <a:gd name="connsiteY100" fmla="*/ 87637 h 604605"/>
              <a:gd name="connsiteX101" fmla="*/ 380942 w 463299"/>
              <a:gd name="connsiteY101" fmla="*/ 85455 h 604605"/>
              <a:gd name="connsiteX102" fmla="*/ 82318 w 463299"/>
              <a:gd name="connsiteY102" fmla="*/ 85455 h 604605"/>
              <a:gd name="connsiteX103" fmla="*/ 89360 w 463299"/>
              <a:gd name="connsiteY103" fmla="*/ 87637 h 604605"/>
              <a:gd name="connsiteX104" fmla="*/ 115147 w 463299"/>
              <a:gd name="connsiteY104" fmla="*/ 105689 h 604605"/>
              <a:gd name="connsiteX105" fmla="*/ 118123 w 463299"/>
              <a:gd name="connsiteY105" fmla="*/ 122749 h 604605"/>
              <a:gd name="connsiteX106" fmla="*/ 108105 w 463299"/>
              <a:gd name="connsiteY106" fmla="*/ 128006 h 604605"/>
              <a:gd name="connsiteX107" fmla="*/ 101063 w 463299"/>
              <a:gd name="connsiteY107" fmla="*/ 125725 h 604605"/>
              <a:gd name="connsiteX108" fmla="*/ 75276 w 463299"/>
              <a:gd name="connsiteY108" fmla="*/ 107673 h 604605"/>
              <a:gd name="connsiteX109" fmla="*/ 72300 w 463299"/>
              <a:gd name="connsiteY109" fmla="*/ 90613 h 604605"/>
              <a:gd name="connsiteX110" fmla="*/ 82318 w 463299"/>
              <a:gd name="connsiteY110" fmla="*/ 85455 h 604605"/>
              <a:gd name="connsiteX111" fmla="*/ 231615 w 463299"/>
              <a:gd name="connsiteY111" fmla="*/ 65132 h 604605"/>
              <a:gd name="connsiteX112" fmla="*/ 339403 w 463299"/>
              <a:gd name="connsiteY112" fmla="*/ 172786 h 604605"/>
              <a:gd name="connsiteX113" fmla="*/ 304168 w 463299"/>
              <a:gd name="connsiteY113" fmla="*/ 268643 h 604605"/>
              <a:gd name="connsiteX114" fmla="*/ 272110 w 463299"/>
              <a:gd name="connsiteY114" fmla="*/ 353002 h 604605"/>
              <a:gd name="connsiteX115" fmla="*/ 271812 w 463299"/>
              <a:gd name="connsiteY115" fmla="*/ 354984 h 604605"/>
              <a:gd name="connsiteX116" fmla="*/ 275881 w 463299"/>
              <a:gd name="connsiteY116" fmla="*/ 363113 h 604605"/>
              <a:gd name="connsiteX117" fmla="*/ 218811 w 463299"/>
              <a:gd name="connsiteY117" fmla="*/ 371836 h 604605"/>
              <a:gd name="connsiteX118" fmla="*/ 281737 w 463299"/>
              <a:gd name="connsiteY118" fmla="*/ 383236 h 604605"/>
              <a:gd name="connsiteX119" fmla="*/ 231323 w 463299"/>
              <a:gd name="connsiteY119" fmla="*/ 394444 h 604605"/>
              <a:gd name="connsiteX120" fmla="*/ 231123 w 463299"/>
              <a:gd name="connsiteY120" fmla="*/ 394448 h 604605"/>
              <a:gd name="connsiteX121" fmla="*/ 230408 w 463299"/>
              <a:gd name="connsiteY121" fmla="*/ 394432 h 604605"/>
              <a:gd name="connsiteX122" fmla="*/ 221987 w 463299"/>
              <a:gd name="connsiteY122" fmla="*/ 394636 h 604605"/>
              <a:gd name="connsiteX123" fmla="*/ 231123 w 463299"/>
              <a:gd name="connsiteY123" fmla="*/ 394448 h 604605"/>
              <a:gd name="connsiteX124" fmla="*/ 248934 w 463299"/>
              <a:gd name="connsiteY124" fmla="*/ 394859 h 604605"/>
              <a:gd name="connsiteX125" fmla="*/ 275881 w 463299"/>
              <a:gd name="connsiteY125" fmla="*/ 403855 h 604605"/>
              <a:gd name="connsiteX126" fmla="*/ 265857 w 463299"/>
              <a:gd name="connsiteY126" fmla="*/ 413867 h 604605"/>
              <a:gd name="connsiteX127" fmla="*/ 197472 w 463299"/>
              <a:gd name="connsiteY127" fmla="*/ 413867 h 604605"/>
              <a:gd name="connsiteX128" fmla="*/ 187348 w 463299"/>
              <a:gd name="connsiteY128" fmla="*/ 403855 h 604605"/>
              <a:gd name="connsiteX129" fmla="*/ 193204 w 463299"/>
              <a:gd name="connsiteY129" fmla="*/ 394636 h 604605"/>
              <a:gd name="connsiteX130" fmla="*/ 181591 w 463299"/>
              <a:gd name="connsiteY130" fmla="*/ 383236 h 604605"/>
              <a:gd name="connsiteX131" fmla="*/ 192509 w 463299"/>
              <a:gd name="connsiteY131" fmla="*/ 371836 h 604605"/>
              <a:gd name="connsiteX132" fmla="*/ 187348 w 463299"/>
              <a:gd name="connsiteY132" fmla="*/ 363113 h 604605"/>
              <a:gd name="connsiteX133" fmla="*/ 191417 w 463299"/>
              <a:gd name="connsiteY133" fmla="*/ 354984 h 604605"/>
              <a:gd name="connsiteX134" fmla="*/ 191219 w 463299"/>
              <a:gd name="connsiteY134" fmla="*/ 353002 h 604605"/>
              <a:gd name="connsiteX135" fmla="*/ 159259 w 463299"/>
              <a:gd name="connsiteY135" fmla="*/ 268842 h 604605"/>
              <a:gd name="connsiteX136" fmla="*/ 123826 w 463299"/>
              <a:gd name="connsiteY136" fmla="*/ 172786 h 604605"/>
              <a:gd name="connsiteX137" fmla="*/ 231615 w 463299"/>
              <a:gd name="connsiteY137" fmla="*/ 65132 h 604605"/>
              <a:gd name="connsiteX138" fmla="*/ 231601 w 463299"/>
              <a:gd name="connsiteY138" fmla="*/ 0 h 604605"/>
              <a:gd name="connsiteX139" fmla="*/ 243929 w 463299"/>
              <a:gd name="connsiteY139" fmla="*/ 12293 h 604605"/>
              <a:gd name="connsiteX140" fmla="*/ 243929 w 463299"/>
              <a:gd name="connsiteY140" fmla="*/ 39855 h 604605"/>
              <a:gd name="connsiteX141" fmla="*/ 231601 w 463299"/>
              <a:gd name="connsiteY141" fmla="*/ 52148 h 604605"/>
              <a:gd name="connsiteX142" fmla="*/ 219372 w 463299"/>
              <a:gd name="connsiteY142" fmla="*/ 39855 h 604605"/>
              <a:gd name="connsiteX143" fmla="*/ 219372 w 463299"/>
              <a:gd name="connsiteY143" fmla="*/ 12293 h 604605"/>
              <a:gd name="connsiteX144" fmla="*/ 231601 w 463299"/>
              <a:gd name="connsiteY144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3299" h="604605">
                <a:moveTo>
                  <a:pt x="454392" y="223559"/>
                </a:moveTo>
                <a:cubicBezTo>
                  <a:pt x="458065" y="224550"/>
                  <a:pt x="464022" y="228713"/>
                  <a:pt x="463228" y="245267"/>
                </a:cubicBezTo>
                <a:lnTo>
                  <a:pt x="451811" y="388606"/>
                </a:lnTo>
                <a:cubicBezTo>
                  <a:pt x="451314" y="393265"/>
                  <a:pt x="450818" y="398122"/>
                  <a:pt x="450421" y="403376"/>
                </a:cubicBezTo>
                <a:cubicBezTo>
                  <a:pt x="449130" y="419236"/>
                  <a:pt x="447740" y="435592"/>
                  <a:pt x="441188" y="448182"/>
                </a:cubicBezTo>
                <a:cubicBezTo>
                  <a:pt x="438507" y="453435"/>
                  <a:pt x="435430" y="458094"/>
                  <a:pt x="431657" y="462555"/>
                </a:cubicBezTo>
                <a:cubicBezTo>
                  <a:pt x="424906" y="470684"/>
                  <a:pt x="406142" y="490113"/>
                  <a:pt x="386287" y="510731"/>
                </a:cubicBezTo>
                <a:cubicBezTo>
                  <a:pt x="367027" y="530755"/>
                  <a:pt x="346972" y="551572"/>
                  <a:pt x="339725" y="560196"/>
                </a:cubicBezTo>
                <a:cubicBezTo>
                  <a:pt x="333967" y="567036"/>
                  <a:pt x="329003" y="574470"/>
                  <a:pt x="324535" y="583094"/>
                </a:cubicBezTo>
                <a:cubicBezTo>
                  <a:pt x="320961" y="590033"/>
                  <a:pt x="317983" y="597270"/>
                  <a:pt x="315302" y="604605"/>
                </a:cubicBezTo>
                <a:lnTo>
                  <a:pt x="245410" y="604605"/>
                </a:lnTo>
                <a:lnTo>
                  <a:pt x="246502" y="601036"/>
                </a:lnTo>
                <a:cubicBezTo>
                  <a:pt x="254841" y="572587"/>
                  <a:pt x="264074" y="546120"/>
                  <a:pt x="274697" y="520347"/>
                </a:cubicBezTo>
                <a:cubicBezTo>
                  <a:pt x="276782" y="515192"/>
                  <a:pt x="279165" y="510037"/>
                  <a:pt x="281647" y="505180"/>
                </a:cubicBezTo>
                <a:cubicBezTo>
                  <a:pt x="298326" y="473063"/>
                  <a:pt x="321160" y="451651"/>
                  <a:pt x="343200" y="431033"/>
                </a:cubicBezTo>
                <a:cubicBezTo>
                  <a:pt x="349454" y="425184"/>
                  <a:pt x="357397" y="416064"/>
                  <a:pt x="365736" y="406350"/>
                </a:cubicBezTo>
                <a:cubicBezTo>
                  <a:pt x="378047" y="392274"/>
                  <a:pt x="390754" y="377702"/>
                  <a:pt x="399193" y="372151"/>
                </a:cubicBezTo>
                <a:cubicBezTo>
                  <a:pt x="406937" y="367095"/>
                  <a:pt x="413291" y="366996"/>
                  <a:pt x="417957" y="371754"/>
                </a:cubicBezTo>
                <a:cubicBezTo>
                  <a:pt x="424807" y="378693"/>
                  <a:pt x="422821" y="391580"/>
                  <a:pt x="411404" y="413685"/>
                </a:cubicBezTo>
                <a:cubicBezTo>
                  <a:pt x="403760" y="428455"/>
                  <a:pt x="392641" y="445803"/>
                  <a:pt x="380926" y="464240"/>
                </a:cubicBezTo>
                <a:cubicBezTo>
                  <a:pt x="379039" y="467214"/>
                  <a:pt x="377054" y="470188"/>
                  <a:pt x="375167" y="473162"/>
                </a:cubicBezTo>
                <a:cubicBezTo>
                  <a:pt x="395917" y="450462"/>
                  <a:pt x="411206" y="429843"/>
                  <a:pt x="420637" y="411703"/>
                </a:cubicBezTo>
                <a:cubicBezTo>
                  <a:pt x="431459" y="390886"/>
                  <a:pt x="433643" y="374827"/>
                  <a:pt x="426792" y="366401"/>
                </a:cubicBezTo>
                <a:cubicBezTo>
                  <a:pt x="422027" y="360553"/>
                  <a:pt x="412893" y="359066"/>
                  <a:pt x="401079" y="362337"/>
                </a:cubicBezTo>
                <a:lnTo>
                  <a:pt x="399292" y="362734"/>
                </a:lnTo>
                <a:lnTo>
                  <a:pt x="399689" y="361049"/>
                </a:lnTo>
                <a:cubicBezTo>
                  <a:pt x="399888" y="360057"/>
                  <a:pt x="421729" y="269355"/>
                  <a:pt x="426395" y="252206"/>
                </a:cubicBezTo>
                <a:cubicBezTo>
                  <a:pt x="427388" y="248340"/>
                  <a:pt x="428778" y="244673"/>
                  <a:pt x="430565" y="241302"/>
                </a:cubicBezTo>
                <a:cubicBezTo>
                  <a:pt x="436919" y="229011"/>
                  <a:pt x="446946" y="221576"/>
                  <a:pt x="454392" y="223559"/>
                </a:cubicBezTo>
                <a:close/>
                <a:moveTo>
                  <a:pt x="8810" y="223559"/>
                </a:moveTo>
                <a:cubicBezTo>
                  <a:pt x="16257" y="221576"/>
                  <a:pt x="26385" y="229011"/>
                  <a:pt x="32739" y="241302"/>
                </a:cubicBezTo>
                <a:cubicBezTo>
                  <a:pt x="34427" y="244673"/>
                  <a:pt x="35917" y="248340"/>
                  <a:pt x="36910" y="252206"/>
                </a:cubicBezTo>
                <a:cubicBezTo>
                  <a:pt x="41477" y="269355"/>
                  <a:pt x="63321" y="360057"/>
                  <a:pt x="63520" y="361049"/>
                </a:cubicBezTo>
                <a:lnTo>
                  <a:pt x="64016" y="362734"/>
                </a:lnTo>
                <a:lnTo>
                  <a:pt x="62229" y="362337"/>
                </a:lnTo>
                <a:cubicBezTo>
                  <a:pt x="50413" y="359066"/>
                  <a:pt x="41278" y="360553"/>
                  <a:pt x="36413" y="366401"/>
                </a:cubicBezTo>
                <a:cubicBezTo>
                  <a:pt x="29661" y="374827"/>
                  <a:pt x="31846" y="390886"/>
                  <a:pt x="42668" y="411703"/>
                </a:cubicBezTo>
                <a:cubicBezTo>
                  <a:pt x="52002" y="429843"/>
                  <a:pt x="67293" y="450462"/>
                  <a:pt x="88144" y="473162"/>
                </a:cubicBezTo>
                <a:cubicBezTo>
                  <a:pt x="86158" y="470188"/>
                  <a:pt x="84272" y="467214"/>
                  <a:pt x="82385" y="464240"/>
                </a:cubicBezTo>
                <a:cubicBezTo>
                  <a:pt x="70669" y="445803"/>
                  <a:pt x="59548" y="428455"/>
                  <a:pt x="51903" y="413685"/>
                </a:cubicBezTo>
                <a:cubicBezTo>
                  <a:pt x="40484" y="391580"/>
                  <a:pt x="38399" y="378693"/>
                  <a:pt x="45250" y="371754"/>
                </a:cubicBezTo>
                <a:cubicBezTo>
                  <a:pt x="50016" y="366996"/>
                  <a:pt x="56371" y="367095"/>
                  <a:pt x="64016" y="372151"/>
                </a:cubicBezTo>
                <a:cubicBezTo>
                  <a:pt x="72555" y="377702"/>
                  <a:pt x="85265" y="392274"/>
                  <a:pt x="97477" y="406350"/>
                </a:cubicBezTo>
                <a:cubicBezTo>
                  <a:pt x="105917" y="416064"/>
                  <a:pt x="113861" y="425184"/>
                  <a:pt x="120017" y="431033"/>
                </a:cubicBezTo>
                <a:cubicBezTo>
                  <a:pt x="142159" y="451651"/>
                  <a:pt x="164996" y="473063"/>
                  <a:pt x="181578" y="505180"/>
                </a:cubicBezTo>
                <a:cubicBezTo>
                  <a:pt x="184159" y="510037"/>
                  <a:pt x="186542" y="515192"/>
                  <a:pt x="188627" y="520347"/>
                </a:cubicBezTo>
                <a:cubicBezTo>
                  <a:pt x="199152" y="546120"/>
                  <a:pt x="208386" y="572488"/>
                  <a:pt x="216826" y="601036"/>
                </a:cubicBezTo>
                <a:lnTo>
                  <a:pt x="217819" y="604605"/>
                </a:lnTo>
                <a:lnTo>
                  <a:pt x="148017" y="604605"/>
                </a:lnTo>
                <a:cubicBezTo>
                  <a:pt x="145336" y="597270"/>
                  <a:pt x="142258" y="590033"/>
                  <a:pt x="138684" y="583094"/>
                </a:cubicBezTo>
                <a:cubicBezTo>
                  <a:pt x="134215" y="574470"/>
                  <a:pt x="129251" y="567036"/>
                  <a:pt x="123591" y="560196"/>
                </a:cubicBezTo>
                <a:cubicBezTo>
                  <a:pt x="116244" y="551572"/>
                  <a:pt x="96286" y="530755"/>
                  <a:pt x="76924" y="510731"/>
                </a:cubicBezTo>
                <a:cubicBezTo>
                  <a:pt x="57066" y="490113"/>
                  <a:pt x="38399" y="470684"/>
                  <a:pt x="31647" y="462555"/>
                </a:cubicBezTo>
                <a:cubicBezTo>
                  <a:pt x="27874" y="458094"/>
                  <a:pt x="24697" y="453336"/>
                  <a:pt x="22016" y="448182"/>
                </a:cubicBezTo>
                <a:cubicBezTo>
                  <a:pt x="15562" y="435592"/>
                  <a:pt x="14172" y="419236"/>
                  <a:pt x="12782" y="403277"/>
                </a:cubicBezTo>
                <a:cubicBezTo>
                  <a:pt x="12385" y="398122"/>
                  <a:pt x="11987" y="393265"/>
                  <a:pt x="11392" y="388507"/>
                </a:cubicBezTo>
                <a:lnTo>
                  <a:pt x="72" y="245267"/>
                </a:lnTo>
                <a:cubicBezTo>
                  <a:pt x="-722" y="228713"/>
                  <a:pt x="5236" y="224550"/>
                  <a:pt x="8810" y="223559"/>
                </a:cubicBezTo>
                <a:close/>
                <a:moveTo>
                  <a:pt x="355234" y="208098"/>
                </a:moveTo>
                <a:cubicBezTo>
                  <a:pt x="357715" y="208098"/>
                  <a:pt x="360197" y="208890"/>
                  <a:pt x="362182" y="210375"/>
                </a:cubicBezTo>
                <a:lnTo>
                  <a:pt x="387990" y="228397"/>
                </a:lnTo>
                <a:cubicBezTo>
                  <a:pt x="393548" y="232259"/>
                  <a:pt x="394938" y="239884"/>
                  <a:pt x="391067" y="245429"/>
                </a:cubicBezTo>
                <a:cubicBezTo>
                  <a:pt x="388784" y="248697"/>
                  <a:pt x="385012" y="250578"/>
                  <a:pt x="380942" y="250578"/>
                </a:cubicBezTo>
                <a:cubicBezTo>
                  <a:pt x="378461" y="250578"/>
                  <a:pt x="375979" y="249885"/>
                  <a:pt x="373994" y="248400"/>
                </a:cubicBezTo>
                <a:lnTo>
                  <a:pt x="348186" y="230378"/>
                </a:lnTo>
                <a:cubicBezTo>
                  <a:pt x="342628" y="226516"/>
                  <a:pt x="341238" y="218891"/>
                  <a:pt x="345109" y="213346"/>
                </a:cubicBezTo>
                <a:cubicBezTo>
                  <a:pt x="347392" y="210078"/>
                  <a:pt x="351164" y="208098"/>
                  <a:pt x="355234" y="208098"/>
                </a:cubicBezTo>
                <a:close/>
                <a:moveTo>
                  <a:pt x="108105" y="208098"/>
                </a:moveTo>
                <a:cubicBezTo>
                  <a:pt x="112073" y="208098"/>
                  <a:pt x="115842" y="210078"/>
                  <a:pt x="118123" y="213346"/>
                </a:cubicBezTo>
                <a:cubicBezTo>
                  <a:pt x="121991" y="218891"/>
                  <a:pt x="120702" y="226516"/>
                  <a:pt x="115147" y="230378"/>
                </a:cubicBezTo>
                <a:lnTo>
                  <a:pt x="89360" y="248400"/>
                </a:lnTo>
                <a:cubicBezTo>
                  <a:pt x="87277" y="249885"/>
                  <a:pt x="84896" y="250578"/>
                  <a:pt x="82318" y="250578"/>
                </a:cubicBezTo>
                <a:cubicBezTo>
                  <a:pt x="78350" y="250578"/>
                  <a:pt x="74581" y="248697"/>
                  <a:pt x="72300" y="245429"/>
                </a:cubicBezTo>
                <a:cubicBezTo>
                  <a:pt x="68432" y="239884"/>
                  <a:pt x="69821" y="232259"/>
                  <a:pt x="75276" y="228397"/>
                </a:cubicBezTo>
                <a:lnTo>
                  <a:pt x="101063" y="210375"/>
                </a:lnTo>
                <a:cubicBezTo>
                  <a:pt x="103146" y="208890"/>
                  <a:pt x="105626" y="208098"/>
                  <a:pt x="108105" y="208098"/>
                </a:cubicBezTo>
                <a:close/>
                <a:moveTo>
                  <a:pt x="255572" y="194126"/>
                </a:moveTo>
                <a:lnTo>
                  <a:pt x="234020" y="333140"/>
                </a:lnTo>
                <a:lnTo>
                  <a:pt x="229451" y="333140"/>
                </a:lnTo>
                <a:lnTo>
                  <a:pt x="207799" y="194225"/>
                </a:lnTo>
                <a:lnTo>
                  <a:pt x="230245" y="198486"/>
                </a:lnTo>
                <a:cubicBezTo>
                  <a:pt x="231139" y="198684"/>
                  <a:pt x="232033" y="198684"/>
                  <a:pt x="232927" y="198486"/>
                </a:cubicBezTo>
                <a:close/>
                <a:moveTo>
                  <a:pt x="200548" y="178337"/>
                </a:moveTo>
                <a:cubicBezTo>
                  <a:pt x="198266" y="177941"/>
                  <a:pt x="195983" y="178634"/>
                  <a:pt x="194295" y="180220"/>
                </a:cubicBezTo>
                <a:cubicBezTo>
                  <a:pt x="192608" y="181807"/>
                  <a:pt x="191913" y="184087"/>
                  <a:pt x="192211" y="186366"/>
                </a:cubicBezTo>
                <a:lnTo>
                  <a:pt x="216429" y="341305"/>
                </a:lnTo>
                <a:cubicBezTo>
                  <a:pt x="216925" y="344774"/>
                  <a:pt x="219903" y="347252"/>
                  <a:pt x="223377" y="347252"/>
                </a:cubicBezTo>
                <a:lnTo>
                  <a:pt x="240051" y="347252"/>
                </a:lnTo>
                <a:cubicBezTo>
                  <a:pt x="243525" y="347252"/>
                  <a:pt x="246502" y="344774"/>
                  <a:pt x="246999" y="341305"/>
                </a:cubicBezTo>
                <a:lnTo>
                  <a:pt x="271018" y="186366"/>
                </a:lnTo>
                <a:cubicBezTo>
                  <a:pt x="271415" y="184087"/>
                  <a:pt x="270621" y="181807"/>
                  <a:pt x="269033" y="180220"/>
                </a:cubicBezTo>
                <a:cubicBezTo>
                  <a:pt x="267345" y="178634"/>
                  <a:pt x="265063" y="177941"/>
                  <a:pt x="262780" y="178337"/>
                </a:cubicBezTo>
                <a:lnTo>
                  <a:pt x="231714" y="184384"/>
                </a:lnTo>
                <a:close/>
                <a:moveTo>
                  <a:pt x="380942" y="85455"/>
                </a:moveTo>
                <a:cubicBezTo>
                  <a:pt x="385012" y="85455"/>
                  <a:pt x="388685" y="87340"/>
                  <a:pt x="391067" y="90613"/>
                </a:cubicBezTo>
                <a:cubicBezTo>
                  <a:pt x="394938" y="96167"/>
                  <a:pt x="393548" y="103804"/>
                  <a:pt x="387990" y="107673"/>
                </a:cubicBezTo>
                <a:lnTo>
                  <a:pt x="362182" y="125725"/>
                </a:lnTo>
                <a:cubicBezTo>
                  <a:pt x="360098" y="127213"/>
                  <a:pt x="357715" y="128006"/>
                  <a:pt x="355234" y="128006"/>
                </a:cubicBezTo>
                <a:cubicBezTo>
                  <a:pt x="351164" y="128006"/>
                  <a:pt x="347392" y="126022"/>
                  <a:pt x="345109" y="122749"/>
                </a:cubicBezTo>
                <a:cubicBezTo>
                  <a:pt x="341238" y="117195"/>
                  <a:pt x="342628" y="109557"/>
                  <a:pt x="348186" y="105689"/>
                </a:cubicBezTo>
                <a:lnTo>
                  <a:pt x="373994" y="87637"/>
                </a:lnTo>
                <a:cubicBezTo>
                  <a:pt x="375979" y="86149"/>
                  <a:pt x="378461" y="85455"/>
                  <a:pt x="380942" y="85455"/>
                </a:cubicBezTo>
                <a:close/>
                <a:moveTo>
                  <a:pt x="82318" y="85455"/>
                </a:moveTo>
                <a:cubicBezTo>
                  <a:pt x="84896" y="85455"/>
                  <a:pt x="87277" y="86149"/>
                  <a:pt x="89360" y="87637"/>
                </a:cubicBezTo>
                <a:lnTo>
                  <a:pt x="115147" y="105689"/>
                </a:lnTo>
                <a:cubicBezTo>
                  <a:pt x="120702" y="109557"/>
                  <a:pt x="121991" y="117195"/>
                  <a:pt x="118123" y="122749"/>
                </a:cubicBezTo>
                <a:cubicBezTo>
                  <a:pt x="115842" y="126022"/>
                  <a:pt x="112073" y="128006"/>
                  <a:pt x="108105" y="128006"/>
                </a:cubicBezTo>
                <a:cubicBezTo>
                  <a:pt x="105626" y="128006"/>
                  <a:pt x="103146" y="127213"/>
                  <a:pt x="101063" y="125725"/>
                </a:cubicBezTo>
                <a:lnTo>
                  <a:pt x="75276" y="107673"/>
                </a:lnTo>
                <a:cubicBezTo>
                  <a:pt x="69821" y="103804"/>
                  <a:pt x="68432" y="96167"/>
                  <a:pt x="72300" y="90613"/>
                </a:cubicBezTo>
                <a:cubicBezTo>
                  <a:pt x="74581" y="87340"/>
                  <a:pt x="78350" y="85455"/>
                  <a:pt x="82318" y="85455"/>
                </a:cubicBezTo>
                <a:close/>
                <a:moveTo>
                  <a:pt x="231615" y="65132"/>
                </a:moveTo>
                <a:cubicBezTo>
                  <a:pt x="291067" y="65132"/>
                  <a:pt x="339403" y="113408"/>
                  <a:pt x="339403" y="172786"/>
                </a:cubicBezTo>
                <a:cubicBezTo>
                  <a:pt x="339403" y="211743"/>
                  <a:pt x="321537" y="240689"/>
                  <a:pt x="304168" y="268643"/>
                </a:cubicBezTo>
                <a:cubicBezTo>
                  <a:pt x="287692" y="295210"/>
                  <a:pt x="272110" y="320190"/>
                  <a:pt x="272110" y="353002"/>
                </a:cubicBezTo>
                <a:cubicBezTo>
                  <a:pt x="272110" y="353696"/>
                  <a:pt x="272010" y="354390"/>
                  <a:pt x="271812" y="354984"/>
                </a:cubicBezTo>
                <a:cubicBezTo>
                  <a:pt x="274293" y="356868"/>
                  <a:pt x="275881" y="359743"/>
                  <a:pt x="275881" y="363113"/>
                </a:cubicBezTo>
                <a:cubicBezTo>
                  <a:pt x="275881" y="372035"/>
                  <a:pt x="218811" y="371836"/>
                  <a:pt x="218811" y="371836"/>
                </a:cubicBezTo>
                <a:cubicBezTo>
                  <a:pt x="218811" y="371836"/>
                  <a:pt x="281737" y="372035"/>
                  <a:pt x="281737" y="383236"/>
                </a:cubicBezTo>
                <a:cubicBezTo>
                  <a:pt x="281737" y="391712"/>
                  <a:pt x="248128" y="393886"/>
                  <a:pt x="231323" y="394444"/>
                </a:cubicBezTo>
                <a:lnTo>
                  <a:pt x="231123" y="394448"/>
                </a:lnTo>
                <a:lnTo>
                  <a:pt x="230408" y="394432"/>
                </a:lnTo>
                <a:cubicBezTo>
                  <a:pt x="225355" y="394481"/>
                  <a:pt x="221987" y="394636"/>
                  <a:pt x="221987" y="394636"/>
                </a:cubicBezTo>
                <a:lnTo>
                  <a:pt x="231123" y="394448"/>
                </a:lnTo>
                <a:lnTo>
                  <a:pt x="248934" y="394859"/>
                </a:lnTo>
                <a:cubicBezTo>
                  <a:pt x="262407" y="395702"/>
                  <a:pt x="275881" y="398006"/>
                  <a:pt x="275881" y="403855"/>
                </a:cubicBezTo>
                <a:cubicBezTo>
                  <a:pt x="275881" y="409406"/>
                  <a:pt x="271415" y="413867"/>
                  <a:pt x="265857" y="413867"/>
                </a:cubicBezTo>
                <a:lnTo>
                  <a:pt x="197472" y="413867"/>
                </a:lnTo>
                <a:cubicBezTo>
                  <a:pt x="191913" y="413867"/>
                  <a:pt x="187348" y="409406"/>
                  <a:pt x="187348" y="403855"/>
                </a:cubicBezTo>
                <a:cubicBezTo>
                  <a:pt x="187348" y="399791"/>
                  <a:pt x="193204" y="398601"/>
                  <a:pt x="193204" y="394636"/>
                </a:cubicBezTo>
                <a:cubicBezTo>
                  <a:pt x="193204" y="390770"/>
                  <a:pt x="181591" y="389580"/>
                  <a:pt x="181591" y="383236"/>
                </a:cubicBezTo>
                <a:cubicBezTo>
                  <a:pt x="181591" y="377090"/>
                  <a:pt x="192410" y="375207"/>
                  <a:pt x="192509" y="371836"/>
                </a:cubicBezTo>
                <a:cubicBezTo>
                  <a:pt x="192707" y="368466"/>
                  <a:pt x="187348" y="366880"/>
                  <a:pt x="187348" y="363113"/>
                </a:cubicBezTo>
                <a:cubicBezTo>
                  <a:pt x="187348" y="359743"/>
                  <a:pt x="188936" y="356868"/>
                  <a:pt x="191417" y="354984"/>
                </a:cubicBezTo>
                <a:cubicBezTo>
                  <a:pt x="191318" y="354390"/>
                  <a:pt x="191219" y="353696"/>
                  <a:pt x="191219" y="353002"/>
                </a:cubicBezTo>
                <a:cubicBezTo>
                  <a:pt x="191219" y="320488"/>
                  <a:pt x="175636" y="295408"/>
                  <a:pt x="159259" y="268842"/>
                </a:cubicBezTo>
                <a:cubicBezTo>
                  <a:pt x="141791" y="240788"/>
                  <a:pt x="123826" y="211843"/>
                  <a:pt x="123826" y="172786"/>
                </a:cubicBezTo>
                <a:cubicBezTo>
                  <a:pt x="123826" y="113408"/>
                  <a:pt x="172162" y="65132"/>
                  <a:pt x="231615" y="65132"/>
                </a:cubicBezTo>
                <a:close/>
                <a:moveTo>
                  <a:pt x="231601" y="0"/>
                </a:moveTo>
                <a:cubicBezTo>
                  <a:pt x="238361" y="0"/>
                  <a:pt x="243929" y="5453"/>
                  <a:pt x="243929" y="12293"/>
                </a:cubicBezTo>
                <a:lnTo>
                  <a:pt x="243929" y="39855"/>
                </a:lnTo>
                <a:cubicBezTo>
                  <a:pt x="243929" y="46695"/>
                  <a:pt x="238361" y="52148"/>
                  <a:pt x="231601" y="52148"/>
                </a:cubicBezTo>
                <a:cubicBezTo>
                  <a:pt x="224840" y="52148"/>
                  <a:pt x="219372" y="46695"/>
                  <a:pt x="219372" y="39855"/>
                </a:cubicBezTo>
                <a:lnTo>
                  <a:pt x="219372" y="12293"/>
                </a:lnTo>
                <a:cubicBezTo>
                  <a:pt x="219372" y="5453"/>
                  <a:pt x="224840" y="0"/>
                  <a:pt x="231601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700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89388" y="17246"/>
            <a:ext cx="298938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Enhance Battery Life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4986" y="1261811"/>
            <a:ext cx="3666392" cy="3233159"/>
            <a:chOff x="704986" y="1261811"/>
            <a:chExt cx="3424488" cy="3233159"/>
          </a:xfrm>
        </p:grpSpPr>
        <p:sp>
          <p:nvSpPr>
            <p:cNvPr id="30" name="iSļide"/>
            <p:cNvSpPr/>
            <p:nvPr/>
          </p:nvSpPr>
          <p:spPr>
            <a:xfrm>
              <a:off x="704986" y="1261811"/>
              <a:ext cx="3424488" cy="3233159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77484" y="1517989"/>
              <a:ext cx="3132288" cy="2927585"/>
              <a:chOff x="500034" y="1428742"/>
              <a:chExt cx="3479050" cy="3362267"/>
            </a:xfrm>
          </p:grpSpPr>
          <p:pic>
            <p:nvPicPr>
              <p:cNvPr id="38916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1428742"/>
                <a:ext cx="3479050" cy="3362267"/>
              </a:xfrm>
              <a:prstGeom prst="rect">
                <a:avLst/>
              </a:prstGeom>
              <a:noFill/>
            </p:spPr>
          </p:pic>
          <p:pic>
            <p:nvPicPr>
              <p:cNvPr id="9" name="图片 8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7356" y="2285998"/>
                <a:ext cx="865978" cy="1214447"/>
              </a:xfrm>
              <a:prstGeom prst="rect">
                <a:avLst/>
              </a:prstGeom>
            </p:spPr>
          </p:pic>
        </p:grpSp>
        <p:sp>
          <p:nvSpPr>
            <p:cNvPr id="17" name="右箭头 16"/>
            <p:cNvSpPr/>
            <p:nvPr/>
          </p:nvSpPr>
          <p:spPr>
            <a:xfrm>
              <a:off x="1556024" y="2736817"/>
              <a:ext cx="532260" cy="23200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 flipH="1">
              <a:off x="1712882" y="3320429"/>
              <a:ext cx="504969" cy="229723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右箭头 18"/>
            <p:cNvSpPr/>
            <p:nvPr/>
          </p:nvSpPr>
          <p:spPr>
            <a:xfrm rot="16200000" flipH="1">
              <a:off x="2301772" y="3433268"/>
              <a:ext cx="460639" cy="229723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减号 21"/>
            <p:cNvSpPr/>
            <p:nvPr/>
          </p:nvSpPr>
          <p:spPr>
            <a:xfrm>
              <a:off x="2914067" y="2705043"/>
              <a:ext cx="576282" cy="28723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48002" y="1261811"/>
              <a:ext cx="1991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power is sufficient </a:t>
              </a:r>
              <a:endParaRPr lang="zh-CN" altLang="en-US" sz="1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11531" y="1256598"/>
            <a:ext cx="3642248" cy="3232270"/>
            <a:chOff x="4929291" y="1256598"/>
            <a:chExt cx="3424488" cy="3232270"/>
          </a:xfrm>
        </p:grpSpPr>
        <p:sp>
          <p:nvSpPr>
            <p:cNvPr id="31" name="iSļide"/>
            <p:cNvSpPr/>
            <p:nvPr/>
          </p:nvSpPr>
          <p:spPr>
            <a:xfrm>
              <a:off x="4929291" y="1261811"/>
              <a:ext cx="3424488" cy="3227057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48994" y="1541323"/>
              <a:ext cx="3223658" cy="2872377"/>
              <a:chOff x="718908" y="1331690"/>
              <a:chExt cx="3124587" cy="2872377"/>
            </a:xfrm>
          </p:grpSpPr>
          <p:pic>
            <p:nvPicPr>
              <p:cNvPr id="15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8908" y="1331690"/>
                <a:ext cx="3124587" cy="2872377"/>
              </a:xfrm>
              <a:prstGeom prst="rect">
                <a:avLst/>
              </a:prstGeom>
              <a:noFill/>
            </p:spPr>
          </p:pic>
          <p:pic>
            <p:nvPicPr>
              <p:cNvPr id="16" name="图片 15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98473" y="2043326"/>
                <a:ext cx="798950" cy="1064850"/>
              </a:xfrm>
              <a:prstGeom prst="rect">
                <a:avLst/>
              </a:prstGeom>
            </p:spPr>
          </p:pic>
        </p:grpSp>
        <p:sp>
          <p:nvSpPr>
            <p:cNvPr id="23" name="减号 22"/>
            <p:cNvSpPr/>
            <p:nvPr/>
          </p:nvSpPr>
          <p:spPr>
            <a:xfrm>
              <a:off x="5709205" y="2671509"/>
              <a:ext cx="622060" cy="358334"/>
            </a:xfrm>
            <a:prstGeom prst="mathMinus">
              <a:avLst>
                <a:gd name="adj1" fmla="val 19976"/>
              </a:avLst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箭头 23"/>
            <p:cNvSpPr/>
            <p:nvPr/>
          </p:nvSpPr>
          <p:spPr>
            <a:xfrm flipH="1">
              <a:off x="7219335" y="2751799"/>
              <a:ext cx="463318" cy="1504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右箭头 24"/>
            <p:cNvSpPr/>
            <p:nvPr/>
          </p:nvSpPr>
          <p:spPr>
            <a:xfrm flipH="1">
              <a:off x="5808987" y="3309355"/>
              <a:ext cx="357191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右箭头 25"/>
            <p:cNvSpPr/>
            <p:nvPr/>
          </p:nvSpPr>
          <p:spPr>
            <a:xfrm rot="16200000" flipH="1">
              <a:off x="6532382" y="3456073"/>
              <a:ext cx="397873" cy="13773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553789" y="1256598"/>
              <a:ext cx="2214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power is not available</a:t>
              </a:r>
              <a:endParaRPr lang="zh-CN" altLang="en-US" sz="12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1372" y="4626206"/>
            <a:ext cx="2444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Priority mode : Solar first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3" name="iSļide"/>
          <p:cNvSpPr/>
          <p:nvPr/>
        </p:nvSpPr>
        <p:spPr>
          <a:xfrm>
            <a:off x="714375" y="526612"/>
            <a:ext cx="7639404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075" y="551906"/>
            <a:ext cx="7188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Solar power is sufficient (Feed to load and also charge the battery). When solar power is not available, Utility supply power to the load and charge the battery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61806" y="-3431"/>
            <a:ext cx="298956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Save Electricity Bills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4985" y="1238713"/>
            <a:ext cx="3654014" cy="3256258"/>
            <a:chOff x="704986" y="1238713"/>
            <a:chExt cx="3424488" cy="3256258"/>
          </a:xfrm>
        </p:grpSpPr>
        <p:sp>
          <p:nvSpPr>
            <p:cNvPr id="22" name="iSļide"/>
            <p:cNvSpPr/>
            <p:nvPr/>
          </p:nvSpPr>
          <p:spPr>
            <a:xfrm>
              <a:off x="704986" y="1238713"/>
              <a:ext cx="3424488" cy="3256258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95525" y="1529964"/>
              <a:ext cx="3274098" cy="2932948"/>
              <a:chOff x="500034" y="1428742"/>
              <a:chExt cx="3479050" cy="3362267"/>
            </a:xfrm>
          </p:grpSpPr>
          <p:pic>
            <p:nvPicPr>
              <p:cNvPr id="7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1428742"/>
                <a:ext cx="3479050" cy="3362267"/>
              </a:xfrm>
              <a:prstGeom prst="rect">
                <a:avLst/>
              </a:prstGeom>
              <a:noFill/>
            </p:spPr>
          </p:pic>
          <p:pic>
            <p:nvPicPr>
              <p:cNvPr id="10" name="图片 9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7356" y="2285998"/>
                <a:ext cx="865978" cy="1214447"/>
              </a:xfrm>
              <a:prstGeom prst="rect">
                <a:avLst/>
              </a:prstGeom>
            </p:spPr>
          </p:pic>
        </p:grpSp>
        <p:sp>
          <p:nvSpPr>
            <p:cNvPr id="14" name="右箭头 13"/>
            <p:cNvSpPr/>
            <p:nvPr/>
          </p:nvSpPr>
          <p:spPr>
            <a:xfrm>
              <a:off x="1538336" y="2741498"/>
              <a:ext cx="532260" cy="23200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 flipH="1">
              <a:off x="1567526" y="3324189"/>
              <a:ext cx="504969" cy="229723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 rot="16200000" flipH="1">
              <a:off x="2282314" y="3455529"/>
              <a:ext cx="442558" cy="229723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减号 16"/>
            <p:cNvSpPr/>
            <p:nvPr/>
          </p:nvSpPr>
          <p:spPr>
            <a:xfrm>
              <a:off x="2887851" y="2719245"/>
              <a:ext cx="634220" cy="28723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87656" y="1275554"/>
              <a:ext cx="1991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power is sufficient </a:t>
              </a:r>
              <a:endParaRPr lang="zh-CN" altLang="en-US" sz="12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52293" y="1238713"/>
            <a:ext cx="3601486" cy="3252068"/>
            <a:chOff x="4929291" y="1236801"/>
            <a:chExt cx="3424488" cy="3252068"/>
          </a:xfrm>
        </p:grpSpPr>
        <p:sp>
          <p:nvSpPr>
            <p:cNvPr id="21" name="iSļide"/>
            <p:cNvSpPr/>
            <p:nvPr/>
          </p:nvSpPr>
          <p:spPr>
            <a:xfrm>
              <a:off x="4929291" y="1236801"/>
              <a:ext cx="3424488" cy="3252068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588680" y="1257009"/>
              <a:ext cx="22749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power is not sufficient </a:t>
              </a:r>
              <a:endParaRPr lang="zh-CN" altLang="en-US" sz="1200" b="1" dirty="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048492" y="1573668"/>
              <a:ext cx="3260176" cy="2865621"/>
              <a:chOff x="500034" y="1428742"/>
              <a:chExt cx="3479050" cy="3362267"/>
            </a:xfrm>
          </p:grpSpPr>
          <p:pic>
            <p:nvPicPr>
              <p:cNvPr id="27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034" y="1428742"/>
                <a:ext cx="3479050" cy="3362267"/>
              </a:xfrm>
              <a:prstGeom prst="rect">
                <a:avLst/>
              </a:prstGeom>
              <a:noFill/>
            </p:spPr>
          </p:pic>
          <p:pic>
            <p:nvPicPr>
              <p:cNvPr id="28" name="图片 27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7356" y="2285998"/>
                <a:ext cx="865978" cy="1214447"/>
              </a:xfrm>
              <a:prstGeom prst="rect">
                <a:avLst/>
              </a:prstGeom>
            </p:spPr>
          </p:pic>
        </p:grpSp>
        <p:sp>
          <p:nvSpPr>
            <p:cNvPr id="29" name="右箭头 28"/>
            <p:cNvSpPr/>
            <p:nvPr/>
          </p:nvSpPr>
          <p:spPr>
            <a:xfrm>
              <a:off x="5811736" y="2764429"/>
              <a:ext cx="532260" cy="23200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右箭头 30"/>
            <p:cNvSpPr/>
            <p:nvPr/>
          </p:nvSpPr>
          <p:spPr>
            <a:xfrm rot="16200000" flipH="1">
              <a:off x="6528603" y="3455529"/>
              <a:ext cx="418710" cy="229723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减号 31"/>
            <p:cNvSpPr/>
            <p:nvPr/>
          </p:nvSpPr>
          <p:spPr>
            <a:xfrm>
              <a:off x="7164288" y="2736816"/>
              <a:ext cx="651213" cy="28723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右箭头 32"/>
            <p:cNvSpPr/>
            <p:nvPr/>
          </p:nvSpPr>
          <p:spPr>
            <a:xfrm>
              <a:off x="5811736" y="3321904"/>
              <a:ext cx="532260" cy="23200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351372" y="4626206"/>
            <a:ext cx="2316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Priority mode : SBU first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5" name="iSļide"/>
          <p:cNvSpPr/>
          <p:nvPr/>
        </p:nvSpPr>
        <p:spPr>
          <a:xfrm>
            <a:off x="714375" y="526612"/>
            <a:ext cx="7639404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16680" y="568095"/>
            <a:ext cx="6939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Solar power is sufficient  (it feeds to load and charge the battery). For cost-effective support, Utility feeds power only if the battery feeding is under low-level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warning</a:t>
            </a:r>
          </a:p>
          <a:p>
            <a:pPr marL="342900" indent="-342900"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39552" y="-252305"/>
            <a:ext cx="1380972" cy="718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50172" y="2718277"/>
            <a:ext cx="7623921" cy="2337341"/>
            <a:chOff x="-677402" y="2730576"/>
            <a:chExt cx="7623921" cy="2337341"/>
          </a:xfrm>
        </p:grpSpPr>
        <p:sp>
          <p:nvSpPr>
            <p:cNvPr id="43" name="îṡḻiḑê">
              <a:extLst>
                <a:ext uri="{FF2B5EF4-FFF2-40B4-BE49-F238E27FC236}">
                  <a16:creationId xmlns:a16="http://schemas.microsoft.com/office/drawing/2014/main" id="{CB0A340A-C013-4BF3-BF1A-689DBD52FD2C}"/>
                </a:ext>
              </a:extLst>
            </p:cNvPr>
            <p:cNvSpPr/>
            <p:nvPr/>
          </p:nvSpPr>
          <p:spPr>
            <a:xfrm>
              <a:off x="-74261" y="2735403"/>
              <a:ext cx="647054" cy="647055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en-US" sz="4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4" name="ïslîḋè">
              <a:extLst>
                <a:ext uri="{FF2B5EF4-FFF2-40B4-BE49-F238E27FC236}">
                  <a16:creationId xmlns:a16="http://schemas.microsoft.com/office/drawing/2014/main" id="{5249C4BC-BEEB-4E93-BB28-34C84752D1F0}"/>
                </a:ext>
              </a:extLst>
            </p:cNvPr>
            <p:cNvSpPr txBox="1"/>
            <p:nvPr/>
          </p:nvSpPr>
          <p:spPr bwMode="auto">
            <a:xfrm>
              <a:off x="-677402" y="3482287"/>
              <a:ext cx="1882557" cy="763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 Yield</a:t>
              </a:r>
            </a:p>
          </p:txBody>
        </p:sp>
        <p:cxnSp>
          <p:nvCxnSpPr>
            <p:cNvPr id="45" name="直接连接符 215"/>
            <p:cNvCxnSpPr/>
            <p:nvPr/>
          </p:nvCxnSpPr>
          <p:spPr>
            <a:xfrm>
              <a:off x="91157" y="3499888"/>
              <a:ext cx="351000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ïšľiḑê">
              <a:extLst>
                <a:ext uri="{FF2B5EF4-FFF2-40B4-BE49-F238E27FC236}">
                  <a16:creationId xmlns:a16="http://schemas.microsoft.com/office/drawing/2014/main" id="{CB0A340A-C013-4BF3-BF1A-689DBD52FD2C}"/>
                </a:ext>
              </a:extLst>
            </p:cNvPr>
            <p:cNvSpPr/>
            <p:nvPr/>
          </p:nvSpPr>
          <p:spPr>
            <a:xfrm>
              <a:off x="3650620" y="2730576"/>
              <a:ext cx="647054" cy="64705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3</a:t>
              </a:r>
              <a:endParaRPr lang="en-US" sz="4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7" name="ísľîḋê">
              <a:extLst>
                <a:ext uri="{FF2B5EF4-FFF2-40B4-BE49-F238E27FC236}">
                  <a16:creationId xmlns:a16="http://schemas.microsoft.com/office/drawing/2014/main" id="{5249C4BC-BEEB-4E93-BB28-34C84752D1F0}"/>
                </a:ext>
              </a:extLst>
            </p:cNvPr>
            <p:cNvSpPr txBox="1"/>
            <p:nvPr/>
          </p:nvSpPr>
          <p:spPr bwMode="auto">
            <a:xfrm>
              <a:off x="3038195" y="3575905"/>
              <a:ext cx="1882557" cy="286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 &amp; Reliable</a:t>
              </a:r>
            </a:p>
          </p:txBody>
        </p:sp>
        <p:cxnSp>
          <p:nvCxnSpPr>
            <p:cNvPr id="48" name="直接连接符 227"/>
            <p:cNvCxnSpPr/>
            <p:nvPr/>
          </p:nvCxnSpPr>
          <p:spPr>
            <a:xfrm>
              <a:off x="3803973" y="3459430"/>
              <a:ext cx="351000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ïšľiḑê">
              <a:extLst>
                <a:ext uri="{FF2B5EF4-FFF2-40B4-BE49-F238E27FC236}">
                  <a16:creationId xmlns:a16="http://schemas.microsoft.com/office/drawing/2014/main" id="{CB0A340A-C013-4BF3-BF1A-689DBD52FD2C}"/>
                </a:ext>
              </a:extLst>
            </p:cNvPr>
            <p:cNvSpPr/>
            <p:nvPr/>
          </p:nvSpPr>
          <p:spPr>
            <a:xfrm>
              <a:off x="1726957" y="3633393"/>
              <a:ext cx="647054" cy="64705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en-US" sz="4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" name="ísľîḋê">
              <a:extLst>
                <a:ext uri="{FF2B5EF4-FFF2-40B4-BE49-F238E27FC236}">
                  <a16:creationId xmlns:a16="http://schemas.microsoft.com/office/drawing/2014/main" id="{5249C4BC-BEEB-4E93-BB28-34C84752D1F0}"/>
                </a:ext>
              </a:extLst>
            </p:cNvPr>
            <p:cNvSpPr txBox="1"/>
            <p:nvPr/>
          </p:nvSpPr>
          <p:spPr bwMode="auto">
            <a:xfrm>
              <a:off x="1117040" y="4526015"/>
              <a:ext cx="1882557" cy="286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 &amp; Capable</a:t>
              </a:r>
            </a:p>
          </p:txBody>
        </p:sp>
        <p:cxnSp>
          <p:nvCxnSpPr>
            <p:cNvPr id="51" name="直接连接符 227"/>
            <p:cNvCxnSpPr/>
            <p:nvPr/>
          </p:nvCxnSpPr>
          <p:spPr>
            <a:xfrm>
              <a:off x="1882818" y="4409540"/>
              <a:ext cx="351000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ïšľiḑê">
              <a:extLst>
                <a:ext uri="{FF2B5EF4-FFF2-40B4-BE49-F238E27FC236}">
                  <a16:creationId xmlns:a16="http://schemas.microsoft.com/office/drawing/2014/main" id="{CB0A340A-C013-4BF3-BF1A-689DBD52FD2C}"/>
                </a:ext>
              </a:extLst>
            </p:cNvPr>
            <p:cNvSpPr/>
            <p:nvPr/>
          </p:nvSpPr>
          <p:spPr>
            <a:xfrm>
              <a:off x="5543381" y="3615447"/>
              <a:ext cx="647054" cy="64705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lang="en-US" sz="4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3" name="ísľîḋê">
              <a:extLst>
                <a:ext uri="{FF2B5EF4-FFF2-40B4-BE49-F238E27FC236}">
                  <a16:creationId xmlns:a16="http://schemas.microsoft.com/office/drawing/2014/main" id="{5249C4BC-BEEB-4E93-BB28-34C84752D1F0}"/>
                </a:ext>
              </a:extLst>
            </p:cNvPr>
            <p:cNvSpPr txBox="1"/>
            <p:nvPr/>
          </p:nvSpPr>
          <p:spPr bwMode="auto">
            <a:xfrm>
              <a:off x="4846162" y="4280447"/>
              <a:ext cx="2100357" cy="787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cxnSp>
          <p:nvCxnSpPr>
            <p:cNvPr id="54" name="直接连接符 227"/>
            <p:cNvCxnSpPr/>
            <p:nvPr/>
          </p:nvCxnSpPr>
          <p:spPr>
            <a:xfrm>
              <a:off x="5720841" y="4371027"/>
              <a:ext cx="351000" cy="0"/>
            </a:xfrm>
            <a:prstGeom prst="line">
              <a:avLst/>
            </a:prstGeom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3" idx="3"/>
              <a:endCxn id="49" idx="1"/>
            </p:cNvCxnSpPr>
            <p:nvPr/>
          </p:nvCxnSpPr>
          <p:spPr>
            <a:xfrm>
              <a:off x="572793" y="3058931"/>
              <a:ext cx="1154164" cy="897989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  <a:miter lim="800000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9" idx="3"/>
              <a:endCxn id="46" idx="1"/>
            </p:cNvCxnSpPr>
            <p:nvPr/>
          </p:nvCxnSpPr>
          <p:spPr>
            <a:xfrm flipV="1">
              <a:off x="2374011" y="3054103"/>
              <a:ext cx="1276609" cy="902817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  <a:miter lim="800000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3"/>
              <a:endCxn id="52" idx="1"/>
            </p:cNvCxnSpPr>
            <p:nvPr/>
          </p:nvCxnSpPr>
          <p:spPr>
            <a:xfrm>
              <a:off x="4297674" y="3054103"/>
              <a:ext cx="1245707" cy="884871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  <a:miter lim="800000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676456" y="1131590"/>
            <a:ext cx="467544" cy="4011910"/>
            <a:chOff x="8676456" y="1131590"/>
            <a:chExt cx="467544" cy="4011910"/>
          </a:xfrm>
        </p:grpSpPr>
        <p:sp>
          <p:nvSpPr>
            <p:cNvPr id="66" name="矩形 9">
              <a:extLst>
                <a:ext uri="{FF2B5EF4-FFF2-40B4-BE49-F238E27FC236}">
                  <a16:creationId xmlns:a16="http://schemas.microsoft.com/office/drawing/2014/main" id="{AA9F6BC7-909D-4DD7-AC0C-36DBAB1FDFBA}"/>
                </a:ext>
              </a:extLst>
            </p:cNvPr>
            <p:cNvSpPr/>
            <p:nvPr/>
          </p:nvSpPr>
          <p:spPr>
            <a:xfrm>
              <a:off x="8676456" y="1131590"/>
              <a:ext cx="467544" cy="4011910"/>
            </a:xfrm>
            <a:prstGeom prst="rect">
              <a:avLst/>
            </a:prstGeom>
            <a:solidFill>
              <a:schemeClr val="accent2">
                <a:lumMod val="75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矩形 16"/>
            <p:cNvSpPr>
              <a:spLocks noChangeArrowheads="1"/>
            </p:cNvSpPr>
            <p:nvPr/>
          </p:nvSpPr>
          <p:spPr bwMode="auto">
            <a:xfrm rot="5400000">
              <a:off x="7859589" y="3180665"/>
              <a:ext cx="21460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800" b="0" dirty="0">
                  <a:solidFill>
                    <a:schemeClr val="bg1"/>
                  </a:solidFill>
                  <a:latin typeface="Arial" panose="020B0604020202020204" pitchFamily="34" charset="0"/>
                  <a:ea typeface="黑体" pitchFamily="2" charset="-122"/>
                  <a:cs typeface="Arial" panose="020B0604020202020204" pitchFamily="34" charset="0"/>
                </a:rPr>
                <a:t>www.ginverter.com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-8266"/>
            <a:ext cx="9144000" cy="2765961"/>
            <a:chOff x="0" y="-8266"/>
            <a:chExt cx="9144000" cy="2765961"/>
          </a:xfrm>
        </p:grpSpPr>
        <p:sp>
          <p:nvSpPr>
            <p:cNvPr id="73" name="矩形 3"/>
            <p:cNvSpPr/>
            <p:nvPr/>
          </p:nvSpPr>
          <p:spPr>
            <a:xfrm>
              <a:off x="0" y="-8266"/>
              <a:ext cx="9144000" cy="2765961"/>
            </a:xfrm>
            <a:custGeom>
              <a:avLst/>
              <a:gdLst>
                <a:gd name="connsiteX0" fmla="*/ 0 w 12195175"/>
                <a:gd name="connsiteY0" fmla="*/ 0 h 2060848"/>
                <a:gd name="connsiteX1" fmla="*/ 12195175 w 12195175"/>
                <a:gd name="connsiteY1" fmla="*/ 0 h 2060848"/>
                <a:gd name="connsiteX2" fmla="*/ 12195175 w 12195175"/>
                <a:gd name="connsiteY2" fmla="*/ 2060848 h 2060848"/>
                <a:gd name="connsiteX3" fmla="*/ 0 w 12195175"/>
                <a:gd name="connsiteY3" fmla="*/ 2060848 h 2060848"/>
                <a:gd name="connsiteX4" fmla="*/ 0 w 12195175"/>
                <a:gd name="connsiteY4" fmla="*/ 0 h 2060848"/>
                <a:gd name="connsiteX0-1" fmla="*/ 0 w 12195175"/>
                <a:gd name="connsiteY0-2" fmla="*/ 0 h 2060848"/>
                <a:gd name="connsiteX1-3" fmla="*/ 12195175 w 12195175"/>
                <a:gd name="connsiteY1-4" fmla="*/ 0 h 2060848"/>
                <a:gd name="connsiteX2-5" fmla="*/ 12195175 w 12195175"/>
                <a:gd name="connsiteY2-6" fmla="*/ 2060848 h 2060848"/>
                <a:gd name="connsiteX3-7" fmla="*/ 6096000 w 12195175"/>
                <a:gd name="connsiteY3-8" fmla="*/ 2046514 h 2060848"/>
                <a:gd name="connsiteX4-9" fmla="*/ 0 w 12195175"/>
                <a:gd name="connsiteY4-10" fmla="*/ 2060848 h 2060848"/>
                <a:gd name="connsiteX5" fmla="*/ 0 w 12195175"/>
                <a:gd name="connsiteY5" fmla="*/ 0 h 2060848"/>
                <a:gd name="connsiteX0-11" fmla="*/ 0 w 12195175"/>
                <a:gd name="connsiteY0-12" fmla="*/ 0 h 3686628"/>
                <a:gd name="connsiteX1-13" fmla="*/ 12195175 w 12195175"/>
                <a:gd name="connsiteY1-14" fmla="*/ 0 h 3686628"/>
                <a:gd name="connsiteX2-15" fmla="*/ 12195175 w 12195175"/>
                <a:gd name="connsiteY2-16" fmla="*/ 2060848 h 3686628"/>
                <a:gd name="connsiteX3-17" fmla="*/ 6081486 w 12195175"/>
                <a:gd name="connsiteY3-18" fmla="*/ 3686628 h 3686628"/>
                <a:gd name="connsiteX4-19" fmla="*/ 0 w 12195175"/>
                <a:gd name="connsiteY4-20" fmla="*/ 2060848 h 3686628"/>
                <a:gd name="connsiteX5-21" fmla="*/ 0 w 12195175"/>
                <a:gd name="connsiteY5-22" fmla="*/ 0 h 36866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5175" h="3686628">
                  <a:moveTo>
                    <a:pt x="0" y="0"/>
                  </a:moveTo>
                  <a:lnTo>
                    <a:pt x="12195175" y="0"/>
                  </a:lnTo>
                  <a:lnTo>
                    <a:pt x="12195175" y="2060848"/>
                  </a:lnTo>
                  <a:lnTo>
                    <a:pt x="6081486" y="3686628"/>
                  </a:lnTo>
                  <a:lnTo>
                    <a:pt x="0" y="206084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2"/>
            <p:cNvSpPr/>
            <p:nvPr/>
          </p:nvSpPr>
          <p:spPr>
            <a:xfrm>
              <a:off x="0" y="-8266"/>
              <a:ext cx="9144000" cy="2765961"/>
            </a:xfrm>
            <a:custGeom>
              <a:avLst/>
              <a:gdLst>
                <a:gd name="connsiteX0" fmla="*/ 0 w 12195175"/>
                <a:gd name="connsiteY0" fmla="*/ 0 h 908720"/>
                <a:gd name="connsiteX1" fmla="*/ 12195175 w 12195175"/>
                <a:gd name="connsiteY1" fmla="*/ 0 h 908720"/>
                <a:gd name="connsiteX2" fmla="*/ 12195175 w 12195175"/>
                <a:gd name="connsiteY2" fmla="*/ 908720 h 908720"/>
                <a:gd name="connsiteX3" fmla="*/ 0 w 12195175"/>
                <a:gd name="connsiteY3" fmla="*/ 908720 h 908720"/>
                <a:gd name="connsiteX4" fmla="*/ 0 w 12195175"/>
                <a:gd name="connsiteY4" fmla="*/ 0 h 908720"/>
                <a:gd name="connsiteX0-1" fmla="*/ 0 w 12195175"/>
                <a:gd name="connsiteY0-2" fmla="*/ 0 h 908720"/>
                <a:gd name="connsiteX1-3" fmla="*/ 12195175 w 12195175"/>
                <a:gd name="connsiteY1-4" fmla="*/ 0 h 908720"/>
                <a:gd name="connsiteX2-5" fmla="*/ 12195175 w 12195175"/>
                <a:gd name="connsiteY2-6" fmla="*/ 908720 h 908720"/>
                <a:gd name="connsiteX3-7" fmla="*/ 6096000 w 12195175"/>
                <a:gd name="connsiteY3-8" fmla="*/ 899886 h 908720"/>
                <a:gd name="connsiteX4-9" fmla="*/ 0 w 12195175"/>
                <a:gd name="connsiteY4-10" fmla="*/ 908720 h 908720"/>
                <a:gd name="connsiteX5" fmla="*/ 0 w 12195175"/>
                <a:gd name="connsiteY5" fmla="*/ 0 h 908720"/>
                <a:gd name="connsiteX0-11" fmla="*/ 0 w 12195175"/>
                <a:gd name="connsiteY0-12" fmla="*/ 0 h 2510972"/>
                <a:gd name="connsiteX1-13" fmla="*/ 12195175 w 12195175"/>
                <a:gd name="connsiteY1-14" fmla="*/ 0 h 2510972"/>
                <a:gd name="connsiteX2-15" fmla="*/ 12195175 w 12195175"/>
                <a:gd name="connsiteY2-16" fmla="*/ 908720 h 2510972"/>
                <a:gd name="connsiteX3-17" fmla="*/ 6052458 w 12195175"/>
                <a:gd name="connsiteY3-18" fmla="*/ 2510972 h 2510972"/>
                <a:gd name="connsiteX4-19" fmla="*/ 0 w 12195175"/>
                <a:gd name="connsiteY4-20" fmla="*/ 908720 h 2510972"/>
                <a:gd name="connsiteX5-21" fmla="*/ 0 w 12195175"/>
                <a:gd name="connsiteY5-22" fmla="*/ 0 h 2510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2195175" h="2510972">
                  <a:moveTo>
                    <a:pt x="0" y="0"/>
                  </a:moveTo>
                  <a:lnTo>
                    <a:pt x="12195175" y="0"/>
                  </a:lnTo>
                  <a:lnTo>
                    <a:pt x="12195175" y="908720"/>
                  </a:lnTo>
                  <a:lnTo>
                    <a:pt x="6052458" y="2510972"/>
                  </a:lnTo>
                  <a:lnTo>
                    <a:pt x="0" y="908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ïṡḷíḋè"/>
            <p:cNvGrpSpPr/>
            <p:nvPr/>
          </p:nvGrpSpPr>
          <p:grpSpPr>
            <a:xfrm>
              <a:off x="3310392" y="1358104"/>
              <a:ext cx="2493244" cy="1064431"/>
              <a:chOff x="1108107" y="1977378"/>
              <a:chExt cx="3324325" cy="1355394"/>
            </a:xfrm>
          </p:grpSpPr>
          <p:sp>
            <p:nvSpPr>
              <p:cNvPr id="34" name="ïṡlïḑè"/>
              <p:cNvSpPr>
                <a:spLocks/>
              </p:cNvSpPr>
              <p:nvPr/>
            </p:nvSpPr>
            <p:spPr>
              <a:xfrm>
                <a:off x="1108109" y="1977378"/>
                <a:ext cx="3324323" cy="1355393"/>
              </a:xfrm>
              <a:prstGeom prst="rect">
                <a:avLst/>
              </a:prstGeom>
              <a:solidFill>
                <a:srgbClr val="92D050">
                  <a:alpha val="81961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ï$lïḍè">
                <a:extLst>
                  <a:ext uri="{FF2B5EF4-FFF2-40B4-BE49-F238E27FC236}">
                    <a16:creationId xmlns:a16="http://schemas.microsoft.com/office/drawing/2014/main" id="{FCBCE448-A746-45FC-ABE2-27B64D48932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08107" y="2100873"/>
                <a:ext cx="3322921" cy="1231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7527884" y="195486"/>
              <a:ext cx="1281576" cy="432048"/>
              <a:chOff x="7527884" y="195486"/>
              <a:chExt cx="1281576" cy="432048"/>
            </a:xfrm>
          </p:grpSpPr>
          <p:pic>
            <p:nvPicPr>
              <p:cNvPr id="76" name="Picture 2" descr="D:\桌面文件\共用素材\白色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7884" y="251821"/>
                <a:ext cx="1080120" cy="263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8665444" y="195486"/>
                <a:ext cx="144016" cy="432048"/>
                <a:chOff x="8460432" y="4548831"/>
                <a:chExt cx="144016" cy="432048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8532440" y="4548831"/>
                  <a:ext cx="0" cy="43204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8460432" y="4620838"/>
                  <a:ext cx="0" cy="2911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8604448" y="4620838"/>
                  <a:ext cx="0" cy="29117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6839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2254" y="0"/>
            <a:ext cx="284555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Off-Peak Charging 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50032" y="1225457"/>
            <a:ext cx="3603747" cy="3263412"/>
            <a:chOff x="4929291" y="1355587"/>
            <a:chExt cx="3424488" cy="3133282"/>
          </a:xfrm>
        </p:grpSpPr>
        <p:sp>
          <p:nvSpPr>
            <p:cNvPr id="21" name="iSļide"/>
            <p:cNvSpPr/>
            <p:nvPr/>
          </p:nvSpPr>
          <p:spPr>
            <a:xfrm>
              <a:off x="4929291" y="1357305"/>
              <a:ext cx="3424488" cy="3131564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13069" y="1568085"/>
              <a:ext cx="3256931" cy="2875873"/>
              <a:chOff x="527371" y="1457724"/>
              <a:chExt cx="3479050" cy="3374296"/>
            </a:xfrm>
          </p:grpSpPr>
          <p:pic>
            <p:nvPicPr>
              <p:cNvPr id="18" name="Picture 4" descr="d:\Documents\WXWork\1688853794328442\Cache\Image\2019-08\离网001(3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7371" y="1457724"/>
                <a:ext cx="3479050" cy="3374296"/>
              </a:xfrm>
              <a:prstGeom prst="rect">
                <a:avLst/>
              </a:prstGeom>
              <a:noFill/>
            </p:spPr>
          </p:pic>
          <p:pic>
            <p:nvPicPr>
              <p:cNvPr id="19" name="图片 18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57354" y="2235001"/>
                <a:ext cx="936902" cy="1214447"/>
              </a:xfrm>
              <a:prstGeom prst="rect">
                <a:avLst/>
              </a:prstGeom>
            </p:spPr>
          </p:pic>
        </p:grpSp>
        <p:sp>
          <p:nvSpPr>
            <p:cNvPr id="28" name="右箭头 27"/>
            <p:cNvSpPr/>
            <p:nvPr/>
          </p:nvSpPr>
          <p:spPr>
            <a:xfrm flipH="1">
              <a:off x="7144309" y="2764011"/>
              <a:ext cx="500066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减号 28"/>
            <p:cNvSpPr/>
            <p:nvPr/>
          </p:nvSpPr>
          <p:spPr>
            <a:xfrm>
              <a:off x="5707348" y="2698616"/>
              <a:ext cx="617751" cy="282215"/>
            </a:xfrm>
            <a:prstGeom prst="mathMinus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右箭头 29"/>
            <p:cNvSpPr/>
            <p:nvPr/>
          </p:nvSpPr>
          <p:spPr>
            <a:xfrm flipH="1">
              <a:off x="5773732" y="3336558"/>
              <a:ext cx="500066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右箭头 30"/>
            <p:cNvSpPr/>
            <p:nvPr/>
          </p:nvSpPr>
          <p:spPr>
            <a:xfrm rot="16200000" flipH="1">
              <a:off x="6526363" y="3486685"/>
              <a:ext cx="388569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057880" y="1355587"/>
              <a:ext cx="11673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Off-Peak time</a:t>
              </a: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4986" y="1225457"/>
            <a:ext cx="3682458" cy="3269514"/>
            <a:chOff x="704986" y="1357305"/>
            <a:chExt cx="3424488" cy="3137666"/>
          </a:xfrm>
        </p:grpSpPr>
        <p:sp>
          <p:nvSpPr>
            <p:cNvPr id="22" name="iSļide"/>
            <p:cNvSpPr/>
            <p:nvPr/>
          </p:nvSpPr>
          <p:spPr>
            <a:xfrm>
              <a:off x="704986" y="1357305"/>
              <a:ext cx="3424488" cy="3137666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0181" y="1369552"/>
              <a:ext cx="3274098" cy="3118064"/>
              <a:chOff x="780181" y="1369552"/>
              <a:chExt cx="3274098" cy="3118064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780181" y="1568085"/>
                <a:ext cx="3274098" cy="2919531"/>
                <a:chOff x="500034" y="1428742"/>
                <a:chExt cx="3479050" cy="3362267"/>
              </a:xfrm>
            </p:grpSpPr>
            <p:pic>
              <p:nvPicPr>
                <p:cNvPr id="7" name="Picture 4" descr="d:\Documents\WXWork\1688853794328442\Cache\Image\2019-08\离网001(3)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0034" y="1428742"/>
                  <a:ext cx="3479050" cy="3362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图片 9" descr="SPF5000-EM-03(1)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857356" y="2285998"/>
                  <a:ext cx="865978" cy="1214447"/>
                </a:xfrm>
                <a:prstGeom prst="rect">
                  <a:avLst/>
                </a:prstGeom>
              </p:spPr>
            </p:pic>
          </p:grpSp>
          <p:sp>
            <p:nvSpPr>
              <p:cNvPr id="12" name="右箭头 11"/>
              <p:cNvSpPr/>
              <p:nvPr/>
            </p:nvSpPr>
            <p:spPr>
              <a:xfrm rot="10800000" flipH="1">
                <a:off x="1542842" y="3366990"/>
                <a:ext cx="504969" cy="229723"/>
              </a:xfrm>
              <a:prstGeom prst="rightArrow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右箭头 12"/>
              <p:cNvSpPr/>
              <p:nvPr/>
            </p:nvSpPr>
            <p:spPr>
              <a:xfrm rot="16200000" flipH="1">
                <a:off x="2287515" y="3474443"/>
                <a:ext cx="450932" cy="229723"/>
              </a:xfrm>
              <a:prstGeom prst="rightArrow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947514" y="1369552"/>
                <a:ext cx="9012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Peak time</a:t>
                </a:r>
                <a:endPara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减号 33"/>
              <p:cNvSpPr/>
              <p:nvPr/>
            </p:nvSpPr>
            <p:spPr>
              <a:xfrm>
                <a:off x="2872506" y="2748079"/>
                <a:ext cx="656223" cy="282215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右箭头 34"/>
              <p:cNvSpPr/>
              <p:nvPr/>
            </p:nvSpPr>
            <p:spPr>
              <a:xfrm rot="10800000" flipH="1">
                <a:off x="1542842" y="2792025"/>
                <a:ext cx="504969" cy="229723"/>
              </a:xfrm>
              <a:prstGeom prst="rightArrow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iSļide"/>
          <p:cNvSpPr/>
          <p:nvPr/>
        </p:nvSpPr>
        <p:spPr>
          <a:xfrm>
            <a:off x="714375" y="526612"/>
            <a:ext cx="7639404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296" y="651648"/>
            <a:ext cx="7475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of grid power support and battery discharge can be set during off-peak or peak time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0865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and-holding-up-a-financial-graph_64984"/>
          <p:cNvSpPr>
            <a:spLocks noChangeAspect="1"/>
          </p:cNvSpPr>
          <p:nvPr/>
        </p:nvSpPr>
        <p:spPr bwMode="auto">
          <a:xfrm>
            <a:off x="971600" y="1390043"/>
            <a:ext cx="1244068" cy="1275591"/>
          </a:xfrm>
          <a:custGeom>
            <a:avLst/>
            <a:gdLst>
              <a:gd name="connsiteX0" fmla="*/ 390561 w 593058"/>
              <a:gd name="connsiteY0" fmla="*/ 340221 h 608085"/>
              <a:gd name="connsiteX1" fmla="*/ 365616 w 593058"/>
              <a:gd name="connsiteY1" fmla="*/ 416913 h 608085"/>
              <a:gd name="connsiteX2" fmla="*/ 288670 w 593058"/>
              <a:gd name="connsiteY2" fmla="*/ 440329 h 608085"/>
              <a:gd name="connsiteX3" fmla="*/ 428041 w 593058"/>
              <a:gd name="connsiteY3" fmla="*/ 435621 h 608085"/>
              <a:gd name="connsiteX4" fmla="*/ 553636 w 593058"/>
              <a:gd name="connsiteY4" fmla="*/ 378381 h 608085"/>
              <a:gd name="connsiteX5" fmla="*/ 592606 w 593058"/>
              <a:gd name="connsiteY5" fmla="*/ 409107 h 608085"/>
              <a:gd name="connsiteX6" fmla="*/ 405702 w 593058"/>
              <a:gd name="connsiteY6" fmla="*/ 529163 h 608085"/>
              <a:gd name="connsiteX7" fmla="*/ 353454 w 593058"/>
              <a:gd name="connsiteY7" fmla="*/ 537588 h 608085"/>
              <a:gd name="connsiteX8" fmla="*/ 207505 w 593058"/>
              <a:gd name="connsiteY8" fmla="*/ 542296 h 608085"/>
              <a:gd name="connsiteX9" fmla="*/ 108096 w 593058"/>
              <a:gd name="connsiteY9" fmla="*/ 608085 h 608085"/>
              <a:gd name="connsiteX10" fmla="*/ 0 w 593058"/>
              <a:gd name="connsiteY10" fmla="*/ 503516 h 608085"/>
              <a:gd name="connsiteX11" fmla="*/ 113184 w 593058"/>
              <a:gd name="connsiteY11" fmla="*/ 375655 h 608085"/>
              <a:gd name="connsiteX12" fmla="*/ 262236 w 593058"/>
              <a:gd name="connsiteY12" fmla="*/ 359301 h 608085"/>
              <a:gd name="connsiteX13" fmla="*/ 390561 w 593058"/>
              <a:gd name="connsiteY13" fmla="*/ 340221 h 608085"/>
              <a:gd name="connsiteX14" fmla="*/ 190636 w 593058"/>
              <a:gd name="connsiteY14" fmla="*/ 178482 h 608085"/>
              <a:gd name="connsiteX15" fmla="*/ 234663 w 593058"/>
              <a:gd name="connsiteY15" fmla="*/ 178482 h 608085"/>
              <a:gd name="connsiteX16" fmla="*/ 239499 w 593058"/>
              <a:gd name="connsiteY16" fmla="*/ 183315 h 608085"/>
              <a:gd name="connsiteX17" fmla="*/ 239499 w 593058"/>
              <a:gd name="connsiteY17" fmla="*/ 297562 h 608085"/>
              <a:gd name="connsiteX18" fmla="*/ 234663 w 593058"/>
              <a:gd name="connsiteY18" fmla="*/ 302395 h 608085"/>
              <a:gd name="connsiteX19" fmla="*/ 190636 w 593058"/>
              <a:gd name="connsiteY19" fmla="*/ 302395 h 608085"/>
              <a:gd name="connsiteX20" fmla="*/ 185799 w 593058"/>
              <a:gd name="connsiteY20" fmla="*/ 297562 h 608085"/>
              <a:gd name="connsiteX21" fmla="*/ 185799 w 593058"/>
              <a:gd name="connsiteY21" fmla="*/ 183315 h 608085"/>
              <a:gd name="connsiteX22" fmla="*/ 190636 w 593058"/>
              <a:gd name="connsiteY22" fmla="*/ 178482 h 608085"/>
              <a:gd name="connsiteX23" fmla="*/ 362751 w 593058"/>
              <a:gd name="connsiteY23" fmla="*/ 169944 h 608085"/>
              <a:gd name="connsiteX24" fmla="*/ 406836 w 593058"/>
              <a:gd name="connsiteY24" fmla="*/ 169944 h 608085"/>
              <a:gd name="connsiteX25" fmla="*/ 411679 w 593058"/>
              <a:gd name="connsiteY25" fmla="*/ 174652 h 608085"/>
              <a:gd name="connsiteX26" fmla="*/ 411679 w 593058"/>
              <a:gd name="connsiteY26" fmla="*/ 297563 h 608085"/>
              <a:gd name="connsiteX27" fmla="*/ 406836 w 593058"/>
              <a:gd name="connsiteY27" fmla="*/ 302395 h 608085"/>
              <a:gd name="connsiteX28" fmla="*/ 362751 w 593058"/>
              <a:gd name="connsiteY28" fmla="*/ 302395 h 608085"/>
              <a:gd name="connsiteX29" fmla="*/ 357908 w 593058"/>
              <a:gd name="connsiteY29" fmla="*/ 297563 h 608085"/>
              <a:gd name="connsiteX30" fmla="*/ 357908 w 593058"/>
              <a:gd name="connsiteY30" fmla="*/ 174652 h 608085"/>
              <a:gd name="connsiteX31" fmla="*/ 362751 w 593058"/>
              <a:gd name="connsiteY31" fmla="*/ 169944 h 608085"/>
              <a:gd name="connsiteX32" fmla="*/ 276656 w 593058"/>
              <a:gd name="connsiteY32" fmla="*/ 126970 h 608085"/>
              <a:gd name="connsiteX33" fmla="*/ 320821 w 593058"/>
              <a:gd name="connsiteY33" fmla="*/ 126970 h 608085"/>
              <a:gd name="connsiteX34" fmla="*/ 325659 w 593058"/>
              <a:gd name="connsiteY34" fmla="*/ 131802 h 608085"/>
              <a:gd name="connsiteX35" fmla="*/ 325659 w 593058"/>
              <a:gd name="connsiteY35" fmla="*/ 297564 h 608085"/>
              <a:gd name="connsiteX36" fmla="*/ 320821 w 593058"/>
              <a:gd name="connsiteY36" fmla="*/ 302396 h 608085"/>
              <a:gd name="connsiteX37" fmla="*/ 276656 w 593058"/>
              <a:gd name="connsiteY37" fmla="*/ 302396 h 608085"/>
              <a:gd name="connsiteX38" fmla="*/ 271818 w 593058"/>
              <a:gd name="connsiteY38" fmla="*/ 297564 h 608085"/>
              <a:gd name="connsiteX39" fmla="*/ 271818 w 593058"/>
              <a:gd name="connsiteY39" fmla="*/ 131802 h 608085"/>
              <a:gd name="connsiteX40" fmla="*/ 276656 w 593058"/>
              <a:gd name="connsiteY40" fmla="*/ 126970 h 608085"/>
              <a:gd name="connsiteX41" fmla="*/ 448905 w 593058"/>
              <a:gd name="connsiteY41" fmla="*/ 109258 h 608085"/>
              <a:gd name="connsiteX42" fmla="*/ 492932 w 593058"/>
              <a:gd name="connsiteY42" fmla="*/ 109258 h 608085"/>
              <a:gd name="connsiteX43" fmla="*/ 496404 w 593058"/>
              <a:gd name="connsiteY43" fmla="*/ 110621 h 608085"/>
              <a:gd name="connsiteX44" fmla="*/ 497768 w 593058"/>
              <a:gd name="connsiteY44" fmla="*/ 114090 h 608085"/>
              <a:gd name="connsiteX45" fmla="*/ 497768 w 593058"/>
              <a:gd name="connsiteY45" fmla="*/ 297564 h 608085"/>
              <a:gd name="connsiteX46" fmla="*/ 492932 w 593058"/>
              <a:gd name="connsiteY46" fmla="*/ 302396 h 608085"/>
              <a:gd name="connsiteX47" fmla="*/ 448905 w 593058"/>
              <a:gd name="connsiteY47" fmla="*/ 302396 h 608085"/>
              <a:gd name="connsiteX48" fmla="*/ 444068 w 593058"/>
              <a:gd name="connsiteY48" fmla="*/ 297564 h 608085"/>
              <a:gd name="connsiteX49" fmla="*/ 444068 w 593058"/>
              <a:gd name="connsiteY49" fmla="*/ 114090 h 608085"/>
              <a:gd name="connsiteX50" fmla="*/ 448905 w 593058"/>
              <a:gd name="connsiteY50" fmla="*/ 109258 h 608085"/>
              <a:gd name="connsiteX51" fmla="*/ 480155 w 593058"/>
              <a:gd name="connsiteY51" fmla="*/ 342 h 608085"/>
              <a:gd name="connsiteX52" fmla="*/ 486483 w 593058"/>
              <a:gd name="connsiteY52" fmla="*/ 1581 h 608085"/>
              <a:gd name="connsiteX53" fmla="*/ 488593 w 593058"/>
              <a:gd name="connsiteY53" fmla="*/ 7653 h 608085"/>
              <a:gd name="connsiteX54" fmla="*/ 476681 w 593058"/>
              <a:gd name="connsiteY54" fmla="*/ 69479 h 608085"/>
              <a:gd name="connsiteX55" fmla="*/ 472462 w 593058"/>
              <a:gd name="connsiteY55" fmla="*/ 74311 h 608085"/>
              <a:gd name="connsiteX56" fmla="*/ 466133 w 593058"/>
              <a:gd name="connsiteY56" fmla="*/ 73072 h 608085"/>
              <a:gd name="connsiteX57" fmla="*/ 456082 w 593058"/>
              <a:gd name="connsiteY57" fmla="*/ 64399 h 608085"/>
              <a:gd name="connsiteX58" fmla="*/ 384733 w 593058"/>
              <a:gd name="connsiteY58" fmla="*/ 146792 h 608085"/>
              <a:gd name="connsiteX59" fmla="*/ 375923 w 593058"/>
              <a:gd name="connsiteY59" fmla="*/ 147660 h 608085"/>
              <a:gd name="connsiteX60" fmla="*/ 298617 w 593058"/>
              <a:gd name="connsiteY60" fmla="*/ 88559 h 608085"/>
              <a:gd name="connsiteX61" fmla="*/ 210392 w 593058"/>
              <a:gd name="connsiteY61" fmla="*/ 163023 h 608085"/>
              <a:gd name="connsiteX62" fmla="*/ 206297 w 593058"/>
              <a:gd name="connsiteY62" fmla="*/ 164510 h 608085"/>
              <a:gd name="connsiteX63" fmla="*/ 201334 w 593058"/>
              <a:gd name="connsiteY63" fmla="*/ 162280 h 608085"/>
              <a:gd name="connsiteX64" fmla="*/ 186071 w 593058"/>
              <a:gd name="connsiteY64" fmla="*/ 144190 h 608085"/>
              <a:gd name="connsiteX65" fmla="*/ 184582 w 593058"/>
              <a:gd name="connsiteY65" fmla="*/ 139482 h 608085"/>
              <a:gd name="connsiteX66" fmla="*/ 186816 w 593058"/>
              <a:gd name="connsiteY66" fmla="*/ 135146 h 608085"/>
              <a:gd name="connsiteX67" fmla="*/ 293530 w 593058"/>
              <a:gd name="connsiteY67" fmla="*/ 45070 h 608085"/>
              <a:gd name="connsiteX68" fmla="*/ 301595 w 593058"/>
              <a:gd name="connsiteY68" fmla="*/ 44823 h 608085"/>
              <a:gd name="connsiteX69" fmla="*/ 375675 w 593058"/>
              <a:gd name="connsiteY69" fmla="*/ 101445 h 608085"/>
              <a:gd name="connsiteX70" fmla="*/ 428535 w 593058"/>
              <a:gd name="connsiteY70" fmla="*/ 40486 h 608085"/>
              <a:gd name="connsiteX71" fmla="*/ 418484 w 593058"/>
              <a:gd name="connsiteY71" fmla="*/ 31813 h 608085"/>
              <a:gd name="connsiteX72" fmla="*/ 416375 w 593058"/>
              <a:gd name="connsiteY72" fmla="*/ 25742 h 608085"/>
              <a:gd name="connsiteX73" fmla="*/ 420594 w 593058"/>
              <a:gd name="connsiteY73" fmla="*/ 20910 h 60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93058" h="608085">
                <a:moveTo>
                  <a:pt x="390561" y="340221"/>
                </a:moveTo>
                <a:cubicBezTo>
                  <a:pt x="417741" y="339725"/>
                  <a:pt x="422581" y="391885"/>
                  <a:pt x="365616" y="416913"/>
                </a:cubicBezTo>
                <a:cubicBezTo>
                  <a:pt x="354943" y="421621"/>
                  <a:pt x="301702" y="434258"/>
                  <a:pt x="288670" y="440329"/>
                </a:cubicBezTo>
                <a:cubicBezTo>
                  <a:pt x="288670" y="440329"/>
                  <a:pt x="373435" y="460152"/>
                  <a:pt x="428041" y="435621"/>
                </a:cubicBezTo>
                <a:cubicBezTo>
                  <a:pt x="472471" y="415426"/>
                  <a:pt x="518639" y="380487"/>
                  <a:pt x="553636" y="378381"/>
                </a:cubicBezTo>
                <a:cubicBezTo>
                  <a:pt x="572128" y="377142"/>
                  <a:pt x="596701" y="386806"/>
                  <a:pt x="592606" y="409107"/>
                </a:cubicBezTo>
                <a:cubicBezTo>
                  <a:pt x="590744" y="418771"/>
                  <a:pt x="494934" y="499056"/>
                  <a:pt x="405702" y="529163"/>
                </a:cubicBezTo>
                <a:cubicBezTo>
                  <a:pt x="388948" y="534862"/>
                  <a:pt x="382743" y="535977"/>
                  <a:pt x="353454" y="537588"/>
                </a:cubicBezTo>
                <a:cubicBezTo>
                  <a:pt x="284699" y="541305"/>
                  <a:pt x="281596" y="542296"/>
                  <a:pt x="207505" y="542296"/>
                </a:cubicBezTo>
                <a:cubicBezTo>
                  <a:pt x="174989" y="542296"/>
                  <a:pt x="108096" y="608085"/>
                  <a:pt x="108096" y="608085"/>
                </a:cubicBezTo>
                <a:lnTo>
                  <a:pt x="0" y="503516"/>
                </a:lnTo>
                <a:cubicBezTo>
                  <a:pt x="0" y="503516"/>
                  <a:pt x="69871" y="392257"/>
                  <a:pt x="113184" y="375655"/>
                </a:cubicBezTo>
                <a:cubicBezTo>
                  <a:pt x="143963" y="364009"/>
                  <a:pt x="208126" y="366611"/>
                  <a:pt x="262236" y="359301"/>
                </a:cubicBezTo>
                <a:cubicBezTo>
                  <a:pt x="333721" y="349637"/>
                  <a:pt x="354819" y="340716"/>
                  <a:pt x="390561" y="340221"/>
                </a:cubicBezTo>
                <a:close/>
                <a:moveTo>
                  <a:pt x="190636" y="178482"/>
                </a:moveTo>
                <a:lnTo>
                  <a:pt x="234663" y="178482"/>
                </a:lnTo>
                <a:cubicBezTo>
                  <a:pt x="237391" y="178482"/>
                  <a:pt x="239499" y="180589"/>
                  <a:pt x="239499" y="183315"/>
                </a:cubicBezTo>
                <a:lnTo>
                  <a:pt x="239499" y="297562"/>
                </a:lnTo>
                <a:cubicBezTo>
                  <a:pt x="239499" y="300288"/>
                  <a:pt x="237391" y="302395"/>
                  <a:pt x="234663" y="302395"/>
                </a:cubicBezTo>
                <a:lnTo>
                  <a:pt x="190636" y="302395"/>
                </a:lnTo>
                <a:cubicBezTo>
                  <a:pt x="187908" y="302395"/>
                  <a:pt x="185799" y="300288"/>
                  <a:pt x="185799" y="297562"/>
                </a:cubicBezTo>
                <a:lnTo>
                  <a:pt x="185799" y="183315"/>
                </a:lnTo>
                <a:cubicBezTo>
                  <a:pt x="185799" y="180589"/>
                  <a:pt x="187908" y="178482"/>
                  <a:pt x="190636" y="178482"/>
                </a:cubicBezTo>
                <a:close/>
                <a:moveTo>
                  <a:pt x="362751" y="169944"/>
                </a:moveTo>
                <a:lnTo>
                  <a:pt x="406836" y="169944"/>
                </a:lnTo>
                <a:cubicBezTo>
                  <a:pt x="409568" y="169944"/>
                  <a:pt x="411679" y="172050"/>
                  <a:pt x="411679" y="174652"/>
                </a:cubicBezTo>
                <a:lnTo>
                  <a:pt x="411679" y="297563"/>
                </a:lnTo>
                <a:cubicBezTo>
                  <a:pt x="411679" y="300289"/>
                  <a:pt x="409568" y="302395"/>
                  <a:pt x="406836" y="302395"/>
                </a:cubicBezTo>
                <a:lnTo>
                  <a:pt x="362751" y="302395"/>
                </a:lnTo>
                <a:cubicBezTo>
                  <a:pt x="360144" y="302395"/>
                  <a:pt x="357908" y="300289"/>
                  <a:pt x="357908" y="297563"/>
                </a:cubicBezTo>
                <a:lnTo>
                  <a:pt x="357908" y="174652"/>
                </a:lnTo>
                <a:cubicBezTo>
                  <a:pt x="357908" y="172050"/>
                  <a:pt x="360144" y="169944"/>
                  <a:pt x="362751" y="169944"/>
                </a:cubicBezTo>
                <a:close/>
                <a:moveTo>
                  <a:pt x="276656" y="126970"/>
                </a:moveTo>
                <a:lnTo>
                  <a:pt x="320821" y="126970"/>
                </a:lnTo>
                <a:cubicBezTo>
                  <a:pt x="323426" y="126970"/>
                  <a:pt x="325659" y="129076"/>
                  <a:pt x="325659" y="131802"/>
                </a:cubicBezTo>
                <a:lnTo>
                  <a:pt x="325659" y="297564"/>
                </a:lnTo>
                <a:cubicBezTo>
                  <a:pt x="325659" y="300290"/>
                  <a:pt x="323426" y="302396"/>
                  <a:pt x="320821" y="302396"/>
                </a:cubicBezTo>
                <a:lnTo>
                  <a:pt x="276656" y="302396"/>
                </a:lnTo>
                <a:cubicBezTo>
                  <a:pt x="274051" y="302396"/>
                  <a:pt x="271818" y="300290"/>
                  <a:pt x="271818" y="297564"/>
                </a:cubicBezTo>
                <a:lnTo>
                  <a:pt x="271818" y="131802"/>
                </a:lnTo>
                <a:cubicBezTo>
                  <a:pt x="271818" y="129076"/>
                  <a:pt x="274051" y="126970"/>
                  <a:pt x="276656" y="126970"/>
                </a:cubicBezTo>
                <a:close/>
                <a:moveTo>
                  <a:pt x="448905" y="109258"/>
                </a:moveTo>
                <a:lnTo>
                  <a:pt x="492932" y="109258"/>
                </a:lnTo>
                <a:cubicBezTo>
                  <a:pt x="494172" y="109258"/>
                  <a:pt x="495412" y="109754"/>
                  <a:pt x="496404" y="110621"/>
                </a:cubicBezTo>
                <a:cubicBezTo>
                  <a:pt x="497272" y="111488"/>
                  <a:pt x="497768" y="112727"/>
                  <a:pt x="497768" y="114090"/>
                </a:cubicBezTo>
                <a:lnTo>
                  <a:pt x="497768" y="297564"/>
                </a:lnTo>
                <a:cubicBezTo>
                  <a:pt x="497768" y="300290"/>
                  <a:pt x="495660" y="302396"/>
                  <a:pt x="492932" y="302396"/>
                </a:cubicBezTo>
                <a:lnTo>
                  <a:pt x="448905" y="302396"/>
                </a:lnTo>
                <a:cubicBezTo>
                  <a:pt x="446177" y="302396"/>
                  <a:pt x="444068" y="300290"/>
                  <a:pt x="444068" y="297564"/>
                </a:cubicBezTo>
                <a:lnTo>
                  <a:pt x="444068" y="114090"/>
                </a:lnTo>
                <a:cubicBezTo>
                  <a:pt x="444068" y="111364"/>
                  <a:pt x="446177" y="109258"/>
                  <a:pt x="448905" y="109258"/>
                </a:cubicBezTo>
                <a:close/>
                <a:moveTo>
                  <a:pt x="480155" y="342"/>
                </a:moveTo>
                <a:cubicBezTo>
                  <a:pt x="482389" y="-401"/>
                  <a:pt x="484746" y="95"/>
                  <a:pt x="486483" y="1581"/>
                </a:cubicBezTo>
                <a:cubicBezTo>
                  <a:pt x="488221" y="3068"/>
                  <a:pt x="489089" y="5422"/>
                  <a:pt x="488593" y="7653"/>
                </a:cubicBezTo>
                <a:lnTo>
                  <a:pt x="476681" y="69479"/>
                </a:lnTo>
                <a:cubicBezTo>
                  <a:pt x="476308" y="71709"/>
                  <a:pt x="474695" y="73567"/>
                  <a:pt x="472462" y="74311"/>
                </a:cubicBezTo>
                <a:cubicBezTo>
                  <a:pt x="470352" y="75054"/>
                  <a:pt x="467871" y="74559"/>
                  <a:pt x="466133" y="73072"/>
                </a:cubicBezTo>
                <a:lnTo>
                  <a:pt x="456082" y="64399"/>
                </a:lnTo>
                <a:lnTo>
                  <a:pt x="384733" y="146792"/>
                </a:lnTo>
                <a:cubicBezTo>
                  <a:pt x="382499" y="149270"/>
                  <a:pt x="378653" y="149766"/>
                  <a:pt x="375923" y="147660"/>
                </a:cubicBezTo>
                <a:lnTo>
                  <a:pt x="298617" y="88559"/>
                </a:lnTo>
                <a:lnTo>
                  <a:pt x="210392" y="163023"/>
                </a:lnTo>
                <a:cubicBezTo>
                  <a:pt x="209275" y="164014"/>
                  <a:pt x="207786" y="164510"/>
                  <a:pt x="206297" y="164510"/>
                </a:cubicBezTo>
                <a:cubicBezTo>
                  <a:pt x="204436" y="164510"/>
                  <a:pt x="202575" y="163767"/>
                  <a:pt x="201334" y="162280"/>
                </a:cubicBezTo>
                <a:lnTo>
                  <a:pt x="186071" y="144190"/>
                </a:lnTo>
                <a:cubicBezTo>
                  <a:pt x="184955" y="142951"/>
                  <a:pt x="184458" y="141217"/>
                  <a:pt x="184582" y="139482"/>
                </a:cubicBezTo>
                <a:cubicBezTo>
                  <a:pt x="184706" y="137748"/>
                  <a:pt x="185575" y="136261"/>
                  <a:pt x="186816" y="135146"/>
                </a:cubicBezTo>
                <a:lnTo>
                  <a:pt x="293530" y="45070"/>
                </a:lnTo>
                <a:cubicBezTo>
                  <a:pt x="295763" y="43088"/>
                  <a:pt x="299114" y="43088"/>
                  <a:pt x="301595" y="44823"/>
                </a:cubicBezTo>
                <a:lnTo>
                  <a:pt x="375675" y="101445"/>
                </a:lnTo>
                <a:lnTo>
                  <a:pt x="428535" y="40486"/>
                </a:lnTo>
                <a:lnTo>
                  <a:pt x="418484" y="31813"/>
                </a:lnTo>
                <a:cubicBezTo>
                  <a:pt x="416747" y="30326"/>
                  <a:pt x="416003" y="28096"/>
                  <a:pt x="416375" y="25742"/>
                </a:cubicBezTo>
                <a:cubicBezTo>
                  <a:pt x="416871" y="23512"/>
                  <a:pt x="418484" y="21653"/>
                  <a:pt x="420594" y="2091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</p:sp>
      <p:sp>
        <p:nvSpPr>
          <p:cNvPr id="33" name="文本框 5">
            <a:extLst>
              <a:ext uri="{FF2B5EF4-FFF2-40B4-BE49-F238E27FC236}">
                <a16:creationId xmlns:a16="http://schemas.microsoft.com/office/drawing/2014/main" id="{DAEA8993-9660-46E0-B8C1-04A2B1ED6A12}"/>
              </a:ext>
            </a:extLst>
          </p:cNvPr>
          <p:cNvSpPr txBox="1"/>
          <p:nvPr/>
        </p:nvSpPr>
        <p:spPr>
          <a:xfrm>
            <a:off x="7884368" y="1635646"/>
            <a:ext cx="678566" cy="1029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2">
                    <a:lumMod val="10000"/>
                    <a:alpha val="37000"/>
                  </a:schemeClr>
                </a:solidFill>
                <a:latin typeface="Impact" panose="020B0806030902050204" pitchFamily="34" charset="0"/>
              </a:rPr>
              <a:t>1</a:t>
            </a:r>
            <a:endParaRPr lang="zh-CN" altLang="en-US" sz="9600" dirty="0">
              <a:solidFill>
                <a:schemeClr val="bg2">
                  <a:lumMod val="10000"/>
                  <a:alpha val="37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74498" y="1796697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igher Yield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71" y="0"/>
            <a:ext cx="331236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Investment</a:t>
            </a:r>
          </a:p>
        </p:txBody>
      </p:sp>
      <p:sp>
        <p:nvSpPr>
          <p:cNvPr id="25" name="矩形 24"/>
          <p:cNvSpPr/>
          <p:nvPr/>
        </p:nvSpPr>
        <p:spPr>
          <a:xfrm>
            <a:off x="669750" y="594155"/>
            <a:ext cx="428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of Off-Gird System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02356" y="377026"/>
            <a:ext cx="4032688" cy="4019577"/>
            <a:chOff x="4802356" y="377026"/>
            <a:chExt cx="4032688" cy="4019577"/>
          </a:xfrm>
        </p:grpSpPr>
        <p:sp>
          <p:nvSpPr>
            <p:cNvPr id="16" name="iSļide"/>
            <p:cNvSpPr/>
            <p:nvPr/>
          </p:nvSpPr>
          <p:spPr>
            <a:xfrm>
              <a:off x="4802356" y="377026"/>
              <a:ext cx="4032688" cy="4019577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020" y="577523"/>
              <a:ext cx="3857652" cy="3618581"/>
              <a:chOff x="4979146" y="549619"/>
              <a:chExt cx="3857652" cy="361858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79146" y="549619"/>
                <a:ext cx="3857652" cy="197746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 Series Inverter:</a:t>
                </a:r>
              </a:p>
              <a:p>
                <a:pPr marL="257175" indent="-257175"/>
                <a:endPara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buAutoNum type="arabicPeriod"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PV input directly connect to PV terminal (no need install combiner box)</a:t>
                </a:r>
              </a:p>
              <a:p>
                <a:pPr marL="257175" indent="-257175">
                  <a:buAutoNum type="arabicPeriod"/>
                </a:pP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buAutoNum type="arabicPeriod"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Without  battery operating mode (save the investment of battery)</a:t>
                </a:r>
              </a:p>
              <a:p>
                <a:pPr marL="257175" indent="-257175">
                  <a:buAutoNum type="arabicPeriod"/>
                </a:pP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57175" indent="-257175">
                  <a:buAutoNum type="arabicPeriod"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Solar panels in a string and without battery (Save the cost of PV and battery wiring)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724128" y="2565529"/>
                <a:ext cx="2548584" cy="1602671"/>
                <a:chOff x="5559565" y="3068608"/>
                <a:chExt cx="2548584" cy="1602671"/>
              </a:xfrm>
            </p:grpSpPr>
            <p:pic>
              <p:nvPicPr>
                <p:cNvPr id="20" name="图片 19" descr="SPF5000-EM-03(1)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5559565" y="3068608"/>
                  <a:ext cx="1285884" cy="1602671"/>
                </a:xfrm>
                <a:prstGeom prst="rect">
                  <a:avLst/>
                </a:prstGeom>
              </p:spPr>
            </p:pic>
            <p:sp>
              <p:nvSpPr>
                <p:cNvPr id="15" name="矩形 14"/>
                <p:cNvSpPr/>
                <p:nvPr/>
              </p:nvSpPr>
              <p:spPr>
                <a:xfrm>
                  <a:off x="6845449" y="3794422"/>
                  <a:ext cx="1262700" cy="253916"/>
                </a:xfrm>
                <a:prstGeom prst="rect">
                  <a:avLst/>
                </a:prstGeom>
              </p:spPr>
              <p:txBody>
                <a:bodyPr wrap="square" lIns="68580" tIns="34290" rIns="68580" bIns="3429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SPF 5000 ES</a:t>
                  </a:r>
                  <a:endPara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62672" y="1295433"/>
            <a:ext cx="4435661" cy="3326134"/>
            <a:chOff x="135832" y="1174102"/>
            <a:chExt cx="4435661" cy="3326134"/>
          </a:xfrm>
        </p:grpSpPr>
        <p:graphicFrame>
          <p:nvGraphicFramePr>
            <p:cNvPr id="24" name="图示 23"/>
            <p:cNvGraphicFramePr/>
            <p:nvPr>
              <p:extLst>
                <p:ext uri="{D42A27DB-BD31-4B8C-83A1-F6EECF244321}">
                  <p14:modId xmlns:p14="http://schemas.microsoft.com/office/powerpoint/2010/main" val="4059186796"/>
                </p:ext>
              </p:extLst>
            </p:nvPr>
          </p:nvGraphicFramePr>
          <p:xfrm>
            <a:off x="642910" y="1857370"/>
            <a:ext cx="3500462" cy="26428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70" y="3934060"/>
              <a:ext cx="674077" cy="409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 descr="C:\Users\ADMINI~1\AppData\Local\Temp\企业微信截图_1565773098569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5832" y="2569766"/>
              <a:ext cx="690924" cy="661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4" descr="C:\Users\ADMINI~1\AppData\Local\Temp\企业微信截图_1565773974385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44675" y="3974627"/>
              <a:ext cx="774137" cy="488326"/>
            </a:xfrm>
            <a:prstGeom prst="rect">
              <a:avLst/>
            </a:prstGeom>
            <a:noFill/>
          </p:spPr>
        </p:pic>
        <p:pic>
          <p:nvPicPr>
            <p:cNvPr id="22" name="图片 21" descr="SPF5000-EM-03(1)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616" y="1174102"/>
              <a:ext cx="498801" cy="669506"/>
            </a:xfrm>
            <a:prstGeom prst="rect">
              <a:avLst/>
            </a:prstGeom>
          </p:spPr>
        </p:pic>
        <p:pic>
          <p:nvPicPr>
            <p:cNvPr id="16386" name="Picture 2" descr="C:\Users\ADMINI~1\AppData\Local\Temp\企业微信截图_156652775984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86966" y="2670487"/>
              <a:ext cx="584527" cy="562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145007" y="8939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(Inverter, solar panel, combiner box, battery, wire, installation)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538407" y="0"/>
            <a:ext cx="431897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Power Factor</a:t>
            </a:r>
          </a:p>
        </p:txBody>
      </p:sp>
      <p:grpSp>
        <p:nvGrpSpPr>
          <p:cNvPr id="17" name="3313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7544" y="1008115"/>
            <a:ext cx="8125354" cy="3435555"/>
            <a:chOff x="660399" y="1553359"/>
            <a:chExt cx="10833805" cy="4580739"/>
          </a:xfrm>
        </p:grpSpPr>
        <p:sp>
          <p:nvSpPr>
            <p:cNvPr id="27" name="íṣḻiḍé">
              <a:extLst>
                <a:ext uri="{FF2B5EF4-FFF2-40B4-BE49-F238E27FC236}">
                  <a16:creationId xmlns:a16="http://schemas.microsoft.com/office/drawing/2014/main" id="{F3115E48-DA4E-4BE2-A7B4-E2194851B63F}"/>
                </a:ext>
              </a:extLst>
            </p:cNvPr>
            <p:cNvSpPr/>
            <p:nvPr/>
          </p:nvSpPr>
          <p:spPr>
            <a:xfrm>
              <a:off x="660399" y="4078513"/>
              <a:ext cx="8614230" cy="205558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cxnSp>
          <p:nvCxnSpPr>
            <p:cNvPr id="28" name="直接连接符 28">
              <a:extLst>
                <a:ext uri="{FF2B5EF4-FFF2-40B4-BE49-F238E27FC236}">
                  <a16:creationId xmlns:a16="http://schemas.microsoft.com/office/drawing/2014/main" id="{1B6FD914-4DBB-4EFA-B094-1D354556C40F}"/>
                </a:ext>
              </a:extLst>
            </p:cNvPr>
            <p:cNvCxnSpPr/>
            <p:nvPr/>
          </p:nvCxnSpPr>
          <p:spPr>
            <a:xfrm>
              <a:off x="3761892" y="4114716"/>
              <a:ext cx="0" cy="13159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îṧḻïḍé">
              <a:extLst>
                <a:ext uri="{FF2B5EF4-FFF2-40B4-BE49-F238E27FC236}">
                  <a16:creationId xmlns:a16="http://schemas.microsoft.com/office/drawing/2014/main" id="{ED820008-5FA3-47A9-B7C8-300E97A760AC}"/>
                </a:ext>
              </a:extLst>
            </p:cNvPr>
            <p:cNvGrpSpPr/>
            <p:nvPr/>
          </p:nvGrpSpPr>
          <p:grpSpPr>
            <a:xfrm>
              <a:off x="6916057" y="1553359"/>
              <a:ext cx="4578147" cy="4578145"/>
              <a:chOff x="7547098" y="1886857"/>
              <a:chExt cx="3997906" cy="3997904"/>
            </a:xfrm>
          </p:grpSpPr>
          <p:sp>
            <p:nvSpPr>
              <p:cNvPr id="30" name="îṧľïḑè">
                <a:extLst>
                  <a:ext uri="{FF2B5EF4-FFF2-40B4-BE49-F238E27FC236}">
                    <a16:creationId xmlns:a16="http://schemas.microsoft.com/office/drawing/2014/main" id="{BA66BBB5-C622-44E2-B61C-BCBFF20DE465}"/>
                  </a:ext>
                </a:extLst>
              </p:cNvPr>
              <p:cNvSpPr/>
              <p:nvPr/>
            </p:nvSpPr>
            <p:spPr>
              <a:xfrm>
                <a:off x="7547098" y="1886857"/>
                <a:ext cx="3997906" cy="399790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 cap="flat" cmpd="sng" algn="ctr">
                <a:solidFill>
                  <a:srgbClr val="8DC63F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iṥḻíḓé">
                <a:extLst>
                  <a:ext uri="{FF2B5EF4-FFF2-40B4-BE49-F238E27FC236}">
                    <a16:creationId xmlns:a16="http://schemas.microsoft.com/office/drawing/2014/main" id="{A4B9FC1C-C27F-4470-BEB9-10B5A0EDAA1E}"/>
                  </a:ext>
                </a:extLst>
              </p:cNvPr>
              <p:cNvSpPr/>
              <p:nvPr/>
            </p:nvSpPr>
            <p:spPr>
              <a:xfrm>
                <a:off x="7698387" y="2038146"/>
                <a:ext cx="3695328" cy="369532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618086" y="3149605"/>
            <a:ext cx="2136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Inverter 100% load, still work normally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1875" y="3160565"/>
            <a:ext cx="2209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Over-load 125%, inverter stop working 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11"/>
          <p:cNvSpPr/>
          <p:nvPr/>
        </p:nvSpPr>
        <p:spPr>
          <a:xfrm>
            <a:off x="1584038" y="3973235"/>
            <a:ext cx="2456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5KW Power Appliances</a:t>
            </a:r>
            <a:endParaRPr lang="zh-CN" altLang="en-US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45027" y="410601"/>
            <a:ext cx="3040698" cy="2500330"/>
            <a:chOff x="1340973" y="687847"/>
            <a:chExt cx="3040698" cy="2500330"/>
          </a:xfrm>
        </p:grpSpPr>
        <p:graphicFrame>
          <p:nvGraphicFramePr>
            <p:cNvPr id="24" name="图示 6"/>
            <p:cNvGraphicFramePr/>
            <p:nvPr>
              <p:extLst>
                <p:ext uri="{D42A27DB-BD31-4B8C-83A1-F6EECF244321}">
                  <p14:modId xmlns:p14="http://schemas.microsoft.com/office/powerpoint/2010/main" val="2219464294"/>
                </p:ext>
              </p:extLst>
            </p:nvPr>
          </p:nvGraphicFramePr>
          <p:xfrm>
            <a:off x="1340973" y="687847"/>
            <a:ext cx="3000396" cy="25003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矩形 8"/>
            <p:cNvSpPr/>
            <p:nvPr/>
          </p:nvSpPr>
          <p:spPr>
            <a:xfrm>
              <a:off x="1340973" y="1107519"/>
              <a:ext cx="17155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factor : 1.0 </a:t>
              </a:r>
              <a:endParaRPr lang="zh-CN" altLang="en-US" sz="1400" dirty="0"/>
            </a:p>
          </p:txBody>
        </p:sp>
        <p:sp>
          <p:nvSpPr>
            <p:cNvPr id="26" name="矩形 9"/>
            <p:cNvSpPr/>
            <p:nvPr/>
          </p:nvSpPr>
          <p:spPr>
            <a:xfrm>
              <a:off x="2704609" y="2521399"/>
              <a:ext cx="16770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factor : 0.8</a:t>
              </a:r>
              <a:endParaRPr lang="zh-CN" altLang="en-US" sz="1400" dirty="0"/>
            </a:p>
          </p:txBody>
        </p:sp>
      </p:grpSp>
      <p:pic>
        <p:nvPicPr>
          <p:cNvPr id="23" name="图片 5" descr="SPF5000-EM-03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6566" y="1380997"/>
            <a:ext cx="1953385" cy="2535134"/>
          </a:xfrm>
          <a:prstGeom prst="rect">
            <a:avLst/>
          </a:prstGeom>
        </p:spPr>
      </p:pic>
      <p:sp>
        <p:nvSpPr>
          <p:cNvPr id="16" name="矩形 7"/>
          <p:cNvSpPr/>
          <p:nvPr/>
        </p:nvSpPr>
        <p:spPr>
          <a:xfrm>
            <a:off x="4436757" y="5829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power factor : 1.0  (5KVA=5KW)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79512" y="3134964"/>
            <a:ext cx="6000792" cy="1518338"/>
            <a:chOff x="1571604" y="3357568"/>
            <a:chExt cx="6000792" cy="1518338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3357568"/>
              <a:ext cx="6000792" cy="151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图片 30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518" y="3357568"/>
              <a:ext cx="739408" cy="785818"/>
            </a:xfrm>
            <a:prstGeom prst="rect">
              <a:avLst/>
            </a:prstGeom>
          </p:spPr>
        </p:pic>
        <p:pic>
          <p:nvPicPr>
            <p:cNvPr id="32" name="图片 31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40" y="3357568"/>
              <a:ext cx="739408" cy="785818"/>
            </a:xfrm>
            <a:prstGeom prst="rect">
              <a:avLst/>
            </a:prstGeom>
          </p:spPr>
        </p:pic>
        <p:pic>
          <p:nvPicPr>
            <p:cNvPr id="33" name="图片 32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934" y="3357568"/>
              <a:ext cx="739408" cy="785818"/>
            </a:xfrm>
            <a:prstGeom prst="rect">
              <a:avLst/>
            </a:prstGeom>
          </p:spPr>
        </p:pic>
        <p:pic>
          <p:nvPicPr>
            <p:cNvPr id="34" name="图片 33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628" y="3357568"/>
              <a:ext cx="739408" cy="785818"/>
            </a:xfrm>
            <a:prstGeom prst="rect">
              <a:avLst/>
            </a:prstGeom>
          </p:spPr>
        </p:pic>
        <p:pic>
          <p:nvPicPr>
            <p:cNvPr id="35" name="图片 34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322" y="3357568"/>
              <a:ext cx="739408" cy="785818"/>
            </a:xfrm>
            <a:prstGeom prst="rect">
              <a:avLst/>
            </a:prstGeom>
          </p:spPr>
        </p:pic>
        <p:pic>
          <p:nvPicPr>
            <p:cNvPr id="36" name="图片 35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578" y="3357568"/>
              <a:ext cx="739408" cy="78581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93729" y="-796"/>
            <a:ext cx="3086179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Parallel Operation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805084" y="1865567"/>
            <a:ext cx="1858522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Three-phase system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6595647" y="3751786"/>
            <a:ext cx="1908215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Single-phase system</a:t>
            </a:r>
            <a:endParaRPr lang="zh-CN" alt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3146" y="1129369"/>
            <a:ext cx="5454316" cy="1757090"/>
            <a:chOff x="2357422" y="1473961"/>
            <a:chExt cx="5454316" cy="17570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1473961"/>
              <a:ext cx="5407670" cy="175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图片 39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050" y="1643056"/>
              <a:ext cx="739408" cy="785818"/>
            </a:xfrm>
            <a:prstGeom prst="rect">
              <a:avLst/>
            </a:prstGeom>
          </p:spPr>
        </p:pic>
        <p:pic>
          <p:nvPicPr>
            <p:cNvPr id="41" name="图片 40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868" y="1643056"/>
              <a:ext cx="739408" cy="785818"/>
            </a:xfrm>
            <a:prstGeom prst="rect">
              <a:avLst/>
            </a:prstGeom>
          </p:spPr>
        </p:pic>
        <p:pic>
          <p:nvPicPr>
            <p:cNvPr id="42" name="图片 41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562" y="1643056"/>
              <a:ext cx="739408" cy="785818"/>
            </a:xfrm>
            <a:prstGeom prst="rect">
              <a:avLst/>
            </a:prstGeom>
          </p:spPr>
        </p:pic>
        <p:pic>
          <p:nvPicPr>
            <p:cNvPr id="43" name="图片 42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7818" y="1643056"/>
              <a:ext cx="739408" cy="785818"/>
            </a:xfrm>
            <a:prstGeom prst="rect">
              <a:avLst/>
            </a:prstGeom>
          </p:spPr>
        </p:pic>
        <p:pic>
          <p:nvPicPr>
            <p:cNvPr id="44" name="图片 43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636" y="1643056"/>
              <a:ext cx="739408" cy="785818"/>
            </a:xfrm>
            <a:prstGeom prst="rect">
              <a:avLst/>
            </a:prstGeom>
          </p:spPr>
        </p:pic>
        <p:pic>
          <p:nvPicPr>
            <p:cNvPr id="45" name="图片 44" descr="SPF5000-EM-03(1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2330" y="1643056"/>
              <a:ext cx="739408" cy="785818"/>
            </a:xfrm>
            <a:prstGeom prst="rect">
              <a:avLst/>
            </a:prstGeom>
          </p:spPr>
        </p:pic>
      </p:grpSp>
      <p:sp>
        <p:nvSpPr>
          <p:cNvPr id="23" name="iSļide"/>
          <p:cNvSpPr/>
          <p:nvPr/>
        </p:nvSpPr>
        <p:spPr>
          <a:xfrm>
            <a:off x="179512" y="543928"/>
            <a:ext cx="8727950" cy="573809"/>
          </a:xfrm>
          <a:prstGeom prst="roundRect">
            <a:avLst>
              <a:gd name="adj" fmla="val 4941"/>
            </a:avLst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036" y="565944"/>
            <a:ext cx="8679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sym typeface="+mn-ea"/>
              </a:rPr>
              <a:t>Parallel operation with up to 6 units only for 4/5KVA, the maximum system output up to 30KW, and also             can be set to a three-phase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5">
            <a:extLst>
              <a:ext uri="{FF2B5EF4-FFF2-40B4-BE49-F238E27FC236}">
                <a16:creationId xmlns:a16="http://schemas.microsoft.com/office/drawing/2014/main" id="{DAEA8993-9660-46E0-B8C1-04A2B1ED6A12}"/>
              </a:ext>
            </a:extLst>
          </p:cNvPr>
          <p:cNvSpPr txBox="1"/>
          <p:nvPr/>
        </p:nvSpPr>
        <p:spPr>
          <a:xfrm>
            <a:off x="7884368" y="1635646"/>
            <a:ext cx="678566" cy="1029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2">
                    <a:lumMod val="10000"/>
                    <a:alpha val="37000"/>
                  </a:schemeClr>
                </a:solidFill>
                <a:latin typeface="Impact" panose="020B0806030902050204" pitchFamily="34" charset="0"/>
              </a:rPr>
              <a:t>2</a:t>
            </a:r>
            <a:endParaRPr lang="zh-CN" altLang="en-US" sz="9600" dirty="0">
              <a:solidFill>
                <a:schemeClr val="bg2">
                  <a:lumMod val="10000"/>
                  <a:alpha val="37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771800" y="1678466"/>
            <a:ext cx="5294312" cy="9509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Smart &amp; Capable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mputer-cpu_63900"/>
          <p:cNvSpPr>
            <a:spLocks noChangeAspect="1"/>
          </p:cNvSpPr>
          <p:nvPr/>
        </p:nvSpPr>
        <p:spPr bwMode="auto">
          <a:xfrm>
            <a:off x="971600" y="1491630"/>
            <a:ext cx="1280313" cy="1278278"/>
          </a:xfrm>
          <a:custGeom>
            <a:avLst/>
            <a:gdLst>
              <a:gd name="connsiteX0" fmla="*/ 212616 w 602040"/>
              <a:gd name="connsiteY0" fmla="*/ 208325 h 601084"/>
              <a:gd name="connsiteX1" fmla="*/ 389423 w 602040"/>
              <a:gd name="connsiteY1" fmla="*/ 208325 h 601084"/>
              <a:gd name="connsiteX2" fmla="*/ 393396 w 602040"/>
              <a:gd name="connsiteY2" fmla="*/ 212291 h 601084"/>
              <a:gd name="connsiteX3" fmla="*/ 393396 w 602040"/>
              <a:gd name="connsiteY3" fmla="*/ 388793 h 601084"/>
              <a:gd name="connsiteX4" fmla="*/ 389423 w 602040"/>
              <a:gd name="connsiteY4" fmla="*/ 392759 h 601084"/>
              <a:gd name="connsiteX5" fmla="*/ 212616 w 602040"/>
              <a:gd name="connsiteY5" fmla="*/ 392759 h 601084"/>
              <a:gd name="connsiteX6" fmla="*/ 208643 w 602040"/>
              <a:gd name="connsiteY6" fmla="*/ 388793 h 601084"/>
              <a:gd name="connsiteX7" fmla="*/ 208643 w 602040"/>
              <a:gd name="connsiteY7" fmla="*/ 212291 h 601084"/>
              <a:gd name="connsiteX8" fmla="*/ 212616 w 602040"/>
              <a:gd name="connsiteY8" fmla="*/ 208325 h 601084"/>
              <a:gd name="connsiteX9" fmla="*/ 212602 w 602040"/>
              <a:gd name="connsiteY9" fmla="*/ 153743 h 601084"/>
              <a:gd name="connsiteX10" fmla="*/ 153987 w 602040"/>
              <a:gd name="connsiteY10" fmla="*/ 212264 h 601084"/>
              <a:gd name="connsiteX11" fmla="*/ 153987 w 602040"/>
              <a:gd name="connsiteY11" fmla="*/ 388820 h 601084"/>
              <a:gd name="connsiteX12" fmla="*/ 212602 w 602040"/>
              <a:gd name="connsiteY12" fmla="*/ 447342 h 601084"/>
              <a:gd name="connsiteX13" fmla="*/ 389438 w 602040"/>
              <a:gd name="connsiteY13" fmla="*/ 447342 h 601084"/>
              <a:gd name="connsiteX14" fmla="*/ 448053 w 602040"/>
              <a:gd name="connsiteY14" fmla="*/ 388820 h 601084"/>
              <a:gd name="connsiteX15" fmla="*/ 448053 w 602040"/>
              <a:gd name="connsiteY15" fmla="*/ 212264 h 601084"/>
              <a:gd name="connsiteX16" fmla="*/ 389438 w 602040"/>
              <a:gd name="connsiteY16" fmla="*/ 153743 h 601084"/>
              <a:gd name="connsiteX17" fmla="*/ 204654 w 602040"/>
              <a:gd name="connsiteY17" fmla="*/ 0 h 601084"/>
              <a:gd name="connsiteX18" fmla="*/ 239425 w 602040"/>
              <a:gd name="connsiteY18" fmla="*/ 33724 h 601084"/>
              <a:gd name="connsiteX19" fmla="*/ 239425 w 602040"/>
              <a:gd name="connsiteY19" fmla="*/ 87286 h 601084"/>
              <a:gd name="connsiteX20" fmla="*/ 267242 w 602040"/>
              <a:gd name="connsiteY20" fmla="*/ 87286 h 601084"/>
              <a:gd name="connsiteX21" fmla="*/ 267242 w 602040"/>
              <a:gd name="connsiteY21" fmla="*/ 33724 h 601084"/>
              <a:gd name="connsiteX22" fmla="*/ 301020 w 602040"/>
              <a:gd name="connsiteY22" fmla="*/ 0 h 601084"/>
              <a:gd name="connsiteX23" fmla="*/ 334798 w 602040"/>
              <a:gd name="connsiteY23" fmla="*/ 33724 h 601084"/>
              <a:gd name="connsiteX24" fmla="*/ 334798 w 602040"/>
              <a:gd name="connsiteY24" fmla="*/ 87286 h 601084"/>
              <a:gd name="connsiteX25" fmla="*/ 362615 w 602040"/>
              <a:gd name="connsiteY25" fmla="*/ 87286 h 601084"/>
              <a:gd name="connsiteX26" fmla="*/ 362615 w 602040"/>
              <a:gd name="connsiteY26" fmla="*/ 33724 h 601084"/>
              <a:gd name="connsiteX27" fmla="*/ 397386 w 602040"/>
              <a:gd name="connsiteY27" fmla="*/ 0 h 601084"/>
              <a:gd name="connsiteX28" fmla="*/ 431164 w 602040"/>
              <a:gd name="connsiteY28" fmla="*/ 33724 h 601084"/>
              <a:gd name="connsiteX29" fmla="*/ 431164 w 602040"/>
              <a:gd name="connsiteY29" fmla="*/ 87286 h 601084"/>
              <a:gd name="connsiteX30" fmla="*/ 514615 w 602040"/>
              <a:gd name="connsiteY30" fmla="*/ 170605 h 601084"/>
              <a:gd name="connsiteX31" fmla="*/ 568262 w 602040"/>
              <a:gd name="connsiteY31" fmla="*/ 170605 h 601084"/>
              <a:gd name="connsiteX32" fmla="*/ 602040 w 602040"/>
              <a:gd name="connsiteY32" fmla="*/ 204329 h 601084"/>
              <a:gd name="connsiteX33" fmla="*/ 568262 w 602040"/>
              <a:gd name="connsiteY33" fmla="*/ 239045 h 601084"/>
              <a:gd name="connsiteX34" fmla="*/ 514615 w 602040"/>
              <a:gd name="connsiteY34" fmla="*/ 239045 h 601084"/>
              <a:gd name="connsiteX35" fmla="*/ 514615 w 602040"/>
              <a:gd name="connsiteY35" fmla="*/ 266818 h 601084"/>
              <a:gd name="connsiteX36" fmla="*/ 568262 w 602040"/>
              <a:gd name="connsiteY36" fmla="*/ 266818 h 601084"/>
              <a:gd name="connsiteX37" fmla="*/ 602040 w 602040"/>
              <a:gd name="connsiteY37" fmla="*/ 300542 h 601084"/>
              <a:gd name="connsiteX38" fmla="*/ 568262 w 602040"/>
              <a:gd name="connsiteY38" fmla="*/ 334266 h 601084"/>
              <a:gd name="connsiteX39" fmla="*/ 514615 w 602040"/>
              <a:gd name="connsiteY39" fmla="*/ 334266 h 601084"/>
              <a:gd name="connsiteX40" fmla="*/ 514615 w 602040"/>
              <a:gd name="connsiteY40" fmla="*/ 362039 h 601084"/>
              <a:gd name="connsiteX41" fmla="*/ 568262 w 602040"/>
              <a:gd name="connsiteY41" fmla="*/ 362039 h 601084"/>
              <a:gd name="connsiteX42" fmla="*/ 602040 w 602040"/>
              <a:gd name="connsiteY42" fmla="*/ 396755 h 601084"/>
              <a:gd name="connsiteX43" fmla="*/ 568262 w 602040"/>
              <a:gd name="connsiteY43" fmla="*/ 430479 h 601084"/>
              <a:gd name="connsiteX44" fmla="*/ 514615 w 602040"/>
              <a:gd name="connsiteY44" fmla="*/ 430479 h 601084"/>
              <a:gd name="connsiteX45" fmla="*/ 431164 w 602040"/>
              <a:gd name="connsiteY45" fmla="*/ 513798 h 601084"/>
              <a:gd name="connsiteX46" fmla="*/ 431164 w 602040"/>
              <a:gd name="connsiteY46" fmla="*/ 567360 h 601084"/>
              <a:gd name="connsiteX47" fmla="*/ 397386 w 602040"/>
              <a:gd name="connsiteY47" fmla="*/ 601084 h 601084"/>
              <a:gd name="connsiteX48" fmla="*/ 362615 w 602040"/>
              <a:gd name="connsiteY48" fmla="*/ 567360 h 601084"/>
              <a:gd name="connsiteX49" fmla="*/ 362615 w 602040"/>
              <a:gd name="connsiteY49" fmla="*/ 513798 h 601084"/>
              <a:gd name="connsiteX50" fmla="*/ 334798 w 602040"/>
              <a:gd name="connsiteY50" fmla="*/ 513798 h 601084"/>
              <a:gd name="connsiteX51" fmla="*/ 334798 w 602040"/>
              <a:gd name="connsiteY51" fmla="*/ 567360 h 601084"/>
              <a:gd name="connsiteX52" fmla="*/ 301020 w 602040"/>
              <a:gd name="connsiteY52" fmla="*/ 601084 h 601084"/>
              <a:gd name="connsiteX53" fmla="*/ 267242 w 602040"/>
              <a:gd name="connsiteY53" fmla="*/ 567360 h 601084"/>
              <a:gd name="connsiteX54" fmla="*/ 267242 w 602040"/>
              <a:gd name="connsiteY54" fmla="*/ 513798 h 601084"/>
              <a:gd name="connsiteX55" fmla="*/ 239425 w 602040"/>
              <a:gd name="connsiteY55" fmla="*/ 513798 h 601084"/>
              <a:gd name="connsiteX56" fmla="*/ 239425 w 602040"/>
              <a:gd name="connsiteY56" fmla="*/ 567360 h 601084"/>
              <a:gd name="connsiteX57" fmla="*/ 204654 w 602040"/>
              <a:gd name="connsiteY57" fmla="*/ 601084 h 601084"/>
              <a:gd name="connsiteX58" fmla="*/ 170876 w 602040"/>
              <a:gd name="connsiteY58" fmla="*/ 567360 h 601084"/>
              <a:gd name="connsiteX59" fmla="*/ 170876 w 602040"/>
              <a:gd name="connsiteY59" fmla="*/ 513798 h 601084"/>
              <a:gd name="connsiteX60" fmla="*/ 87425 w 602040"/>
              <a:gd name="connsiteY60" fmla="*/ 430479 h 601084"/>
              <a:gd name="connsiteX61" fmla="*/ 33778 w 602040"/>
              <a:gd name="connsiteY61" fmla="*/ 430479 h 601084"/>
              <a:gd name="connsiteX62" fmla="*/ 0 w 602040"/>
              <a:gd name="connsiteY62" fmla="*/ 396755 h 601084"/>
              <a:gd name="connsiteX63" fmla="*/ 33778 w 602040"/>
              <a:gd name="connsiteY63" fmla="*/ 362039 h 601084"/>
              <a:gd name="connsiteX64" fmla="*/ 87425 w 602040"/>
              <a:gd name="connsiteY64" fmla="*/ 362039 h 601084"/>
              <a:gd name="connsiteX65" fmla="*/ 87425 w 602040"/>
              <a:gd name="connsiteY65" fmla="*/ 334266 h 601084"/>
              <a:gd name="connsiteX66" fmla="*/ 33778 w 602040"/>
              <a:gd name="connsiteY66" fmla="*/ 334266 h 601084"/>
              <a:gd name="connsiteX67" fmla="*/ 0 w 602040"/>
              <a:gd name="connsiteY67" fmla="*/ 300542 h 601084"/>
              <a:gd name="connsiteX68" fmla="*/ 33778 w 602040"/>
              <a:gd name="connsiteY68" fmla="*/ 266818 h 601084"/>
              <a:gd name="connsiteX69" fmla="*/ 87425 w 602040"/>
              <a:gd name="connsiteY69" fmla="*/ 266818 h 601084"/>
              <a:gd name="connsiteX70" fmla="*/ 87425 w 602040"/>
              <a:gd name="connsiteY70" fmla="*/ 239045 h 601084"/>
              <a:gd name="connsiteX71" fmla="*/ 33778 w 602040"/>
              <a:gd name="connsiteY71" fmla="*/ 239045 h 601084"/>
              <a:gd name="connsiteX72" fmla="*/ 0 w 602040"/>
              <a:gd name="connsiteY72" fmla="*/ 204329 h 601084"/>
              <a:gd name="connsiteX73" fmla="*/ 33778 w 602040"/>
              <a:gd name="connsiteY73" fmla="*/ 170605 h 601084"/>
              <a:gd name="connsiteX74" fmla="*/ 87425 w 602040"/>
              <a:gd name="connsiteY74" fmla="*/ 170605 h 601084"/>
              <a:gd name="connsiteX75" fmla="*/ 170876 w 602040"/>
              <a:gd name="connsiteY75" fmla="*/ 87286 h 601084"/>
              <a:gd name="connsiteX76" fmla="*/ 170876 w 602040"/>
              <a:gd name="connsiteY76" fmla="*/ 33724 h 601084"/>
              <a:gd name="connsiteX77" fmla="*/ 204654 w 602040"/>
              <a:gd name="connsiteY77" fmla="*/ 0 h 60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2040" h="601084">
                <a:moveTo>
                  <a:pt x="212616" y="208325"/>
                </a:moveTo>
                <a:lnTo>
                  <a:pt x="389423" y="208325"/>
                </a:lnTo>
                <a:cubicBezTo>
                  <a:pt x="392403" y="208325"/>
                  <a:pt x="393396" y="210308"/>
                  <a:pt x="393396" y="212291"/>
                </a:cubicBezTo>
                <a:lnTo>
                  <a:pt x="393396" y="388793"/>
                </a:lnTo>
                <a:cubicBezTo>
                  <a:pt x="393396" y="391768"/>
                  <a:pt x="392403" y="392759"/>
                  <a:pt x="389423" y="392759"/>
                </a:cubicBezTo>
                <a:lnTo>
                  <a:pt x="212616" y="392759"/>
                </a:lnTo>
                <a:cubicBezTo>
                  <a:pt x="210630" y="392759"/>
                  <a:pt x="208643" y="391768"/>
                  <a:pt x="208643" y="388793"/>
                </a:cubicBezTo>
                <a:lnTo>
                  <a:pt x="208643" y="212291"/>
                </a:lnTo>
                <a:cubicBezTo>
                  <a:pt x="208643" y="210308"/>
                  <a:pt x="210630" y="208325"/>
                  <a:pt x="212616" y="208325"/>
                </a:cubicBezTo>
                <a:close/>
                <a:moveTo>
                  <a:pt x="212602" y="153743"/>
                </a:moveTo>
                <a:cubicBezTo>
                  <a:pt x="179817" y="153743"/>
                  <a:pt x="153987" y="179532"/>
                  <a:pt x="153987" y="212264"/>
                </a:cubicBezTo>
                <a:lnTo>
                  <a:pt x="153987" y="388820"/>
                </a:lnTo>
                <a:cubicBezTo>
                  <a:pt x="153987" y="421552"/>
                  <a:pt x="179817" y="447342"/>
                  <a:pt x="212602" y="447342"/>
                </a:cubicBezTo>
                <a:lnTo>
                  <a:pt x="389438" y="447342"/>
                </a:lnTo>
                <a:cubicBezTo>
                  <a:pt x="422223" y="447342"/>
                  <a:pt x="448053" y="421552"/>
                  <a:pt x="448053" y="388820"/>
                </a:cubicBezTo>
                <a:lnTo>
                  <a:pt x="448053" y="212264"/>
                </a:lnTo>
                <a:cubicBezTo>
                  <a:pt x="448053" y="179532"/>
                  <a:pt x="422223" y="153743"/>
                  <a:pt x="389438" y="153743"/>
                </a:cubicBezTo>
                <a:close/>
                <a:moveTo>
                  <a:pt x="204654" y="0"/>
                </a:moveTo>
                <a:cubicBezTo>
                  <a:pt x="223530" y="0"/>
                  <a:pt x="239425" y="14878"/>
                  <a:pt x="239425" y="33724"/>
                </a:cubicBezTo>
                <a:lnTo>
                  <a:pt x="239425" y="87286"/>
                </a:lnTo>
                <a:lnTo>
                  <a:pt x="267242" y="87286"/>
                </a:lnTo>
                <a:lnTo>
                  <a:pt x="267242" y="33724"/>
                </a:lnTo>
                <a:cubicBezTo>
                  <a:pt x="267242" y="14878"/>
                  <a:pt x="282144" y="0"/>
                  <a:pt x="301020" y="0"/>
                </a:cubicBezTo>
                <a:cubicBezTo>
                  <a:pt x="319896" y="0"/>
                  <a:pt x="334798" y="14878"/>
                  <a:pt x="334798" y="33724"/>
                </a:cubicBezTo>
                <a:lnTo>
                  <a:pt x="334798" y="87286"/>
                </a:lnTo>
                <a:lnTo>
                  <a:pt x="362615" y="87286"/>
                </a:lnTo>
                <a:lnTo>
                  <a:pt x="362615" y="33724"/>
                </a:lnTo>
                <a:cubicBezTo>
                  <a:pt x="362615" y="14878"/>
                  <a:pt x="378510" y="0"/>
                  <a:pt x="397386" y="0"/>
                </a:cubicBezTo>
                <a:cubicBezTo>
                  <a:pt x="416262" y="0"/>
                  <a:pt x="431164" y="14878"/>
                  <a:pt x="431164" y="33724"/>
                </a:cubicBezTo>
                <a:lnTo>
                  <a:pt x="431164" y="87286"/>
                </a:lnTo>
                <a:cubicBezTo>
                  <a:pt x="475870" y="91254"/>
                  <a:pt x="510641" y="125970"/>
                  <a:pt x="514615" y="170605"/>
                </a:cubicBezTo>
                <a:lnTo>
                  <a:pt x="568262" y="170605"/>
                </a:lnTo>
                <a:cubicBezTo>
                  <a:pt x="587138" y="170605"/>
                  <a:pt x="602040" y="185483"/>
                  <a:pt x="602040" y="204329"/>
                </a:cubicBezTo>
                <a:cubicBezTo>
                  <a:pt x="602040" y="223175"/>
                  <a:pt x="587138" y="239045"/>
                  <a:pt x="568262" y="239045"/>
                </a:cubicBezTo>
                <a:lnTo>
                  <a:pt x="514615" y="239045"/>
                </a:lnTo>
                <a:lnTo>
                  <a:pt x="514615" y="266818"/>
                </a:lnTo>
                <a:lnTo>
                  <a:pt x="568262" y="266818"/>
                </a:lnTo>
                <a:cubicBezTo>
                  <a:pt x="587138" y="266818"/>
                  <a:pt x="602040" y="281696"/>
                  <a:pt x="602040" y="300542"/>
                </a:cubicBezTo>
                <a:cubicBezTo>
                  <a:pt x="602040" y="319388"/>
                  <a:pt x="587138" y="334266"/>
                  <a:pt x="568262" y="334266"/>
                </a:cubicBezTo>
                <a:lnTo>
                  <a:pt x="514615" y="334266"/>
                </a:lnTo>
                <a:lnTo>
                  <a:pt x="514615" y="362039"/>
                </a:lnTo>
                <a:lnTo>
                  <a:pt x="568262" y="362039"/>
                </a:lnTo>
                <a:cubicBezTo>
                  <a:pt x="587138" y="362039"/>
                  <a:pt x="602040" y="377909"/>
                  <a:pt x="602040" y="396755"/>
                </a:cubicBezTo>
                <a:cubicBezTo>
                  <a:pt x="602040" y="415601"/>
                  <a:pt x="587138" y="430479"/>
                  <a:pt x="568262" y="430479"/>
                </a:cubicBezTo>
                <a:lnTo>
                  <a:pt x="514615" y="430479"/>
                </a:lnTo>
                <a:cubicBezTo>
                  <a:pt x="510641" y="475114"/>
                  <a:pt x="475870" y="509830"/>
                  <a:pt x="431164" y="513798"/>
                </a:cubicBezTo>
                <a:lnTo>
                  <a:pt x="431164" y="567360"/>
                </a:lnTo>
                <a:cubicBezTo>
                  <a:pt x="431164" y="586206"/>
                  <a:pt x="416262" y="601084"/>
                  <a:pt x="397386" y="601084"/>
                </a:cubicBezTo>
                <a:cubicBezTo>
                  <a:pt x="378510" y="601084"/>
                  <a:pt x="362615" y="586206"/>
                  <a:pt x="362615" y="567360"/>
                </a:cubicBezTo>
                <a:lnTo>
                  <a:pt x="362615" y="513798"/>
                </a:lnTo>
                <a:lnTo>
                  <a:pt x="334798" y="513798"/>
                </a:lnTo>
                <a:lnTo>
                  <a:pt x="334798" y="567360"/>
                </a:lnTo>
                <a:cubicBezTo>
                  <a:pt x="334798" y="586206"/>
                  <a:pt x="319896" y="601084"/>
                  <a:pt x="301020" y="601084"/>
                </a:cubicBezTo>
                <a:cubicBezTo>
                  <a:pt x="282144" y="601084"/>
                  <a:pt x="267242" y="586206"/>
                  <a:pt x="267242" y="567360"/>
                </a:cubicBezTo>
                <a:lnTo>
                  <a:pt x="267242" y="513798"/>
                </a:lnTo>
                <a:lnTo>
                  <a:pt x="239425" y="513798"/>
                </a:lnTo>
                <a:lnTo>
                  <a:pt x="239425" y="567360"/>
                </a:lnTo>
                <a:cubicBezTo>
                  <a:pt x="239425" y="586206"/>
                  <a:pt x="223530" y="601084"/>
                  <a:pt x="204654" y="601084"/>
                </a:cubicBezTo>
                <a:cubicBezTo>
                  <a:pt x="185778" y="601084"/>
                  <a:pt x="170876" y="586206"/>
                  <a:pt x="170876" y="567360"/>
                </a:cubicBezTo>
                <a:lnTo>
                  <a:pt x="170876" y="513798"/>
                </a:lnTo>
                <a:cubicBezTo>
                  <a:pt x="126170" y="509830"/>
                  <a:pt x="91399" y="475114"/>
                  <a:pt x="87425" y="430479"/>
                </a:cubicBezTo>
                <a:lnTo>
                  <a:pt x="33778" y="430479"/>
                </a:lnTo>
                <a:cubicBezTo>
                  <a:pt x="14902" y="430479"/>
                  <a:pt x="0" y="415601"/>
                  <a:pt x="0" y="396755"/>
                </a:cubicBezTo>
                <a:cubicBezTo>
                  <a:pt x="0" y="377909"/>
                  <a:pt x="14902" y="362039"/>
                  <a:pt x="33778" y="362039"/>
                </a:cubicBezTo>
                <a:lnTo>
                  <a:pt x="87425" y="362039"/>
                </a:lnTo>
                <a:lnTo>
                  <a:pt x="87425" y="334266"/>
                </a:lnTo>
                <a:lnTo>
                  <a:pt x="33778" y="334266"/>
                </a:lnTo>
                <a:cubicBezTo>
                  <a:pt x="14902" y="334266"/>
                  <a:pt x="0" y="319388"/>
                  <a:pt x="0" y="300542"/>
                </a:cubicBezTo>
                <a:cubicBezTo>
                  <a:pt x="0" y="281696"/>
                  <a:pt x="14902" y="266818"/>
                  <a:pt x="33778" y="266818"/>
                </a:cubicBezTo>
                <a:lnTo>
                  <a:pt x="87425" y="266818"/>
                </a:lnTo>
                <a:lnTo>
                  <a:pt x="87425" y="239045"/>
                </a:lnTo>
                <a:lnTo>
                  <a:pt x="33778" y="239045"/>
                </a:lnTo>
                <a:cubicBezTo>
                  <a:pt x="14902" y="239045"/>
                  <a:pt x="0" y="223175"/>
                  <a:pt x="0" y="204329"/>
                </a:cubicBezTo>
                <a:cubicBezTo>
                  <a:pt x="0" y="185483"/>
                  <a:pt x="14902" y="170605"/>
                  <a:pt x="33778" y="170605"/>
                </a:cubicBezTo>
                <a:lnTo>
                  <a:pt x="87425" y="170605"/>
                </a:lnTo>
                <a:cubicBezTo>
                  <a:pt x="91399" y="125970"/>
                  <a:pt x="126170" y="91254"/>
                  <a:pt x="170876" y="87286"/>
                </a:cubicBezTo>
                <a:lnTo>
                  <a:pt x="170876" y="33724"/>
                </a:lnTo>
                <a:cubicBezTo>
                  <a:pt x="170876" y="14878"/>
                  <a:pt x="185778" y="0"/>
                  <a:pt x="204654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679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2314" y="10146"/>
            <a:ext cx="266569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Flexibility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64812" y="2982388"/>
            <a:ext cx="4210417" cy="1276555"/>
            <a:chOff x="4664812" y="2982388"/>
            <a:chExt cx="4210417" cy="1276555"/>
          </a:xfrm>
        </p:grpSpPr>
        <p:sp>
          <p:nvSpPr>
            <p:cNvPr id="59" name="iSļide"/>
            <p:cNvSpPr/>
            <p:nvPr/>
          </p:nvSpPr>
          <p:spPr>
            <a:xfrm>
              <a:off x="4664812" y="2982388"/>
              <a:ext cx="4032688" cy="1276555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708475" y="3123060"/>
              <a:ext cx="4166754" cy="99257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 SE series inverter input range up to 450VDC without 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combiner box for PV input. </a:t>
              </a:r>
            </a:p>
            <a:p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Convenient for installation and save the cost of wiring 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and combiner box.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292" y="1700554"/>
            <a:ext cx="3719831" cy="2563667"/>
            <a:chOff x="422991" y="1348147"/>
            <a:chExt cx="3272997" cy="2812217"/>
          </a:xfrm>
        </p:grpSpPr>
        <p:sp>
          <p:nvSpPr>
            <p:cNvPr id="29" name="矩形 28"/>
            <p:cNvSpPr/>
            <p:nvPr/>
          </p:nvSpPr>
          <p:spPr>
            <a:xfrm>
              <a:off x="450093" y="3429934"/>
              <a:ext cx="1015420" cy="48110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r"/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SPF 3000-5000TL HVM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2991" y="1348147"/>
              <a:ext cx="3272997" cy="2812217"/>
              <a:chOff x="530711" y="1440280"/>
              <a:chExt cx="3272997" cy="2812217"/>
            </a:xfrm>
          </p:grpSpPr>
          <p:cxnSp>
            <p:nvCxnSpPr>
              <p:cNvPr id="73" name="直接连接符 72"/>
              <p:cNvCxnSpPr/>
              <p:nvPr/>
            </p:nvCxnSpPr>
            <p:spPr>
              <a:xfrm>
                <a:off x="1030777" y="2797602"/>
                <a:ext cx="1143008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1030777" y="2368974"/>
                <a:ext cx="1143008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1030777" y="1940346"/>
                <a:ext cx="1143008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102215" y="1583156"/>
                <a:ext cx="1143008" cy="0"/>
              </a:xfrm>
              <a:prstGeom prst="line">
                <a:avLst/>
              </a:prstGeom>
              <a:ln w="317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0409" y="3133333"/>
                <a:ext cx="699164" cy="1119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00" name="肘形连接符 99"/>
              <p:cNvCxnSpPr>
                <a:stCxn id="94" idx="2"/>
                <a:endCxn id="77" idx="3"/>
              </p:cNvCxnSpPr>
              <p:nvPr/>
            </p:nvCxnSpPr>
            <p:spPr>
              <a:xfrm rot="5400000">
                <a:off x="2261619" y="2651194"/>
                <a:ext cx="1079676" cy="1003766"/>
              </a:xfrm>
              <a:prstGeom prst="bentConnector2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2823953" y="1554532"/>
                <a:ext cx="97975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Combiner box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530711" y="1440280"/>
                <a:ext cx="3116366" cy="1545582"/>
                <a:chOff x="530711" y="1440280"/>
                <a:chExt cx="3116366" cy="1545582"/>
              </a:xfrm>
            </p:grpSpPr>
            <p:pic>
              <p:nvPicPr>
                <p:cNvPr id="79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0711" y="1440280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0711" y="1823524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1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0711" y="2226098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2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0711" y="2654726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73653" y="1440280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34395" y="1823524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34395" y="2226098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7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34395" y="2654726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89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77337" y="1440280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0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45157" y="1823524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45157" y="2226098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2" name="Picture 2" descr="C:\Users\ADMINI~1\AppData\Local\Temp\企业微信截图_15645611183336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45157" y="2654726"/>
                  <a:ext cx="539324" cy="3311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2" descr="C:\Users\ADMINI~1\AppData\Local\Temp\企业微信截图_15645766648763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59602" y="1827420"/>
                  <a:ext cx="687475" cy="785818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95" name="肘形连接符 94"/>
                <p:cNvCxnSpPr/>
                <p:nvPr/>
              </p:nvCxnSpPr>
              <p:spPr>
                <a:xfrm>
                  <a:off x="2316660" y="1541668"/>
                  <a:ext cx="714380" cy="357190"/>
                </a:xfrm>
                <a:prstGeom prst="bentConnector3">
                  <a:avLst>
                    <a:gd name="adj1" fmla="val 50000"/>
                  </a:avLst>
                </a:prstGeom>
                <a:ln w="2540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肘形连接符 95"/>
                <p:cNvCxnSpPr/>
                <p:nvPr/>
              </p:nvCxnSpPr>
              <p:spPr>
                <a:xfrm>
                  <a:off x="2316660" y="2041734"/>
                  <a:ext cx="714380" cy="71438"/>
                </a:xfrm>
                <a:prstGeom prst="bentConnector3">
                  <a:avLst>
                    <a:gd name="adj1" fmla="val 37200"/>
                  </a:avLst>
                </a:prstGeom>
                <a:ln w="2540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肘形连接符 96"/>
                <p:cNvCxnSpPr/>
                <p:nvPr/>
              </p:nvCxnSpPr>
              <p:spPr>
                <a:xfrm flipV="1">
                  <a:off x="2245222" y="2327486"/>
                  <a:ext cx="785818" cy="71438"/>
                </a:xfrm>
                <a:prstGeom prst="bentConnector3">
                  <a:avLst>
                    <a:gd name="adj1" fmla="val 50000"/>
                  </a:avLst>
                </a:prstGeom>
                <a:ln w="2540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肘形连接符 97"/>
                <p:cNvCxnSpPr/>
                <p:nvPr/>
              </p:nvCxnSpPr>
              <p:spPr>
                <a:xfrm flipV="1">
                  <a:off x="2245222" y="2541800"/>
                  <a:ext cx="785818" cy="244264"/>
                </a:xfrm>
                <a:prstGeom prst="bentConnector3">
                  <a:avLst>
                    <a:gd name="adj1" fmla="val 50000"/>
                  </a:avLst>
                </a:prstGeom>
                <a:ln w="2540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381292" y="812052"/>
            <a:ext cx="3601421" cy="591029"/>
            <a:chOff x="381292" y="812052"/>
            <a:chExt cx="3601421" cy="591029"/>
          </a:xfrm>
        </p:grpSpPr>
        <p:sp>
          <p:nvSpPr>
            <p:cNvPr id="60" name="iSļide"/>
            <p:cNvSpPr/>
            <p:nvPr/>
          </p:nvSpPr>
          <p:spPr>
            <a:xfrm>
              <a:off x="381292" y="812052"/>
              <a:ext cx="3601421" cy="591029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476389" y="881730"/>
              <a:ext cx="3374189" cy="43858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 inverter application Max. PV Input is 145VDC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841" y="829360"/>
            <a:ext cx="3980526" cy="1955674"/>
            <a:chOff x="4843431" y="1973398"/>
            <a:chExt cx="3613107" cy="1955674"/>
          </a:xfrm>
        </p:grpSpPr>
        <p:pic>
          <p:nvPicPr>
            <p:cNvPr id="32" name="图片 31" descr="SPF5000-EM-03(1)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2975" y="2251735"/>
              <a:ext cx="811575" cy="1247915"/>
            </a:xfrm>
            <a:prstGeom prst="rect">
              <a:avLst/>
            </a:prstGeom>
          </p:spPr>
        </p:pic>
        <p:cxnSp>
          <p:nvCxnSpPr>
            <p:cNvPr id="33" name="直接连接符 32"/>
            <p:cNvCxnSpPr/>
            <p:nvPr/>
          </p:nvCxnSpPr>
          <p:spPr>
            <a:xfrm>
              <a:off x="5343497" y="3330720"/>
              <a:ext cx="1143008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343497" y="2902092"/>
              <a:ext cx="1143008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343497" y="2473464"/>
              <a:ext cx="1143008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414935" y="2116274"/>
              <a:ext cx="1143008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形状 49"/>
            <p:cNvCxnSpPr/>
            <p:nvPr/>
          </p:nvCxnSpPr>
          <p:spPr>
            <a:xfrm rot="10800000" flipV="1">
              <a:off x="4945461" y="2138966"/>
              <a:ext cx="1588" cy="383244"/>
            </a:xfrm>
            <a:prstGeom prst="bentConnector3">
              <a:avLst>
                <a:gd name="adj1" fmla="val 14395466"/>
              </a:avLst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3" name="肘形连接符 61"/>
            <p:cNvCxnSpPr/>
            <p:nvPr/>
          </p:nvCxnSpPr>
          <p:spPr>
            <a:xfrm rot="5400000" flipH="1" flipV="1">
              <a:off x="7823223" y="3678245"/>
              <a:ext cx="500066" cy="158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3431" y="1973398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3431" y="2356642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39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3431" y="2759216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0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3431" y="3187844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1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373" y="1973398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2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7115" y="2356642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3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7115" y="2759216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4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7115" y="3187844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5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0057" y="1973398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6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7877" y="2356642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7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7877" y="2759216"/>
              <a:ext cx="539324" cy="331136"/>
            </a:xfrm>
            <a:prstGeom prst="rect">
              <a:avLst/>
            </a:prstGeom>
            <a:noFill/>
          </p:spPr>
        </p:pic>
        <p:pic>
          <p:nvPicPr>
            <p:cNvPr id="48" name="Picture 2" descr="C:\Users\ADMINI~1\AppData\Local\Temp\企业微信截图_1564561118333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7877" y="3187844"/>
              <a:ext cx="539324" cy="331136"/>
            </a:xfrm>
            <a:prstGeom prst="rect">
              <a:avLst/>
            </a:prstGeom>
            <a:noFill/>
          </p:spPr>
        </p:pic>
        <p:cxnSp>
          <p:nvCxnSpPr>
            <p:cNvPr id="52" name="形状 49"/>
            <p:cNvCxnSpPr/>
            <p:nvPr/>
          </p:nvCxnSpPr>
          <p:spPr>
            <a:xfrm rot="10800000" flipV="1">
              <a:off x="4945461" y="2928146"/>
              <a:ext cx="1588" cy="383244"/>
            </a:xfrm>
            <a:prstGeom prst="bentConnector3">
              <a:avLst>
                <a:gd name="adj1" fmla="val 14395466"/>
              </a:avLst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肘形连接符 61"/>
            <p:cNvCxnSpPr/>
            <p:nvPr/>
          </p:nvCxnSpPr>
          <p:spPr>
            <a:xfrm>
              <a:off x="6566872" y="2138966"/>
              <a:ext cx="1291276" cy="1360684"/>
            </a:xfrm>
            <a:prstGeom prst="bentConnector4">
              <a:avLst>
                <a:gd name="adj1" fmla="val 44739"/>
                <a:gd name="adj2" fmla="val 116800"/>
              </a:avLst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肘形连接符 180"/>
            <p:cNvCxnSpPr/>
            <p:nvPr/>
          </p:nvCxnSpPr>
          <p:spPr>
            <a:xfrm rot="16200000" flipH="1">
              <a:off x="6272368" y="3271192"/>
              <a:ext cx="1006856" cy="307316"/>
            </a:xfrm>
            <a:prstGeom prst="bentConnector3">
              <a:avLst>
                <a:gd name="adj1" fmla="val -454"/>
              </a:avLst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6929454" y="3928278"/>
              <a:ext cx="1143008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7193838" y="2011215"/>
              <a:ext cx="1262700" cy="2539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SPF 5000 ES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80528" y="0"/>
            <a:ext cx="356563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Without Battery Mode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5580112" y="1620496"/>
            <a:ext cx="3171300" cy="15773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connect solar panel and utility power without battery operation mode</a:t>
            </a:r>
          </a:p>
          <a:p>
            <a:pPr marL="342900" indent="-342900">
              <a:buAutoNum type="arabicPeriod"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battery for energy storage and back-up support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5536" y="555526"/>
            <a:ext cx="4824536" cy="4176464"/>
            <a:chOff x="179513" y="542821"/>
            <a:chExt cx="4824536" cy="4176464"/>
          </a:xfrm>
        </p:grpSpPr>
        <p:sp>
          <p:nvSpPr>
            <p:cNvPr id="10" name="iSļide"/>
            <p:cNvSpPr/>
            <p:nvPr/>
          </p:nvSpPr>
          <p:spPr>
            <a:xfrm>
              <a:off x="179513" y="542821"/>
              <a:ext cx="4824536" cy="4176464"/>
            </a:xfrm>
            <a:prstGeom prst="roundRect">
              <a:avLst>
                <a:gd name="adj" fmla="val 4941"/>
              </a:avLst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3777" y="679298"/>
              <a:ext cx="4356008" cy="3903510"/>
              <a:chOff x="785786" y="642924"/>
              <a:chExt cx="4572032" cy="4204247"/>
            </a:xfrm>
          </p:grpSpPr>
          <p:pic>
            <p:nvPicPr>
              <p:cNvPr id="7172" name="Picture 4" descr="d:\Documents\WXWork\1688853794328442\Cache\Image\2019-08\离网002(1)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5786" y="642924"/>
                <a:ext cx="4572032" cy="4204247"/>
              </a:xfrm>
              <a:prstGeom prst="rect">
                <a:avLst/>
              </a:prstGeom>
              <a:noFill/>
            </p:spPr>
          </p:pic>
          <p:pic>
            <p:nvPicPr>
              <p:cNvPr id="14" name="图片 13" descr="SPF5000-EM-03(1)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25755" y="1581712"/>
                <a:ext cx="1209785" cy="154997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1361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8DC6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W 中文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3F3F3F"/>
      </a:lt2>
      <a:accent1>
        <a:srgbClr val="FFFFFF"/>
      </a:accent1>
      <a:accent2>
        <a:srgbClr val="55B43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黑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noFill/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INOT-Regular" pitchFamily="2" charset="0"/>
            <a:ea typeface="宋体" pitchFamily="2" charset="-122"/>
          </a:defRPr>
        </a:defPPr>
      </a:lstStyle>
    </a:lnDef>
  </a:objectDefaults>
  <a:extraClrSchemeLst>
    <a:extraClrScheme>
      <a:clrScheme name="GW 中文 1">
        <a:dk1>
          <a:srgbClr val="000000"/>
        </a:dk1>
        <a:lt1>
          <a:srgbClr val="FFFFFF"/>
        </a:lt1>
        <a:dk2>
          <a:srgbClr val="8CC63F"/>
        </a:dk2>
        <a:lt2>
          <a:srgbClr val="5F5F5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5F5F5F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35399</TotalTime>
  <Words>585</Words>
  <Application>Microsoft Office PowerPoint</Application>
  <PresentationFormat>全屏显示(16:9)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Heiti SC Light</vt:lpstr>
      <vt:lpstr>等线</vt:lpstr>
      <vt:lpstr>黑体</vt:lpstr>
      <vt:lpstr>Arial</vt:lpstr>
      <vt:lpstr>Calibri</vt:lpstr>
      <vt:lpstr>Calibri Light</vt:lpstr>
      <vt:lpstr>Garamond</vt:lpstr>
      <vt:lpstr>Impact</vt:lpstr>
      <vt:lpstr>Times New Roman</vt:lpstr>
      <vt:lpstr>Wingdings</vt:lpstr>
      <vt:lpstr>Office 主题</vt:lpstr>
      <vt:lpstr>GW 中文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M. Asim Amin</dc:creator>
  <cp:lastModifiedBy>Cheng Ray</cp:lastModifiedBy>
  <cp:revision>1923</cp:revision>
  <dcterms:modified xsi:type="dcterms:W3CDTF">2021-06-17T01:42:21Z</dcterms:modified>
</cp:coreProperties>
</file>